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ink/ink3.xml" ContentType="application/inkml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6.xml" ContentType="application/inkml+xml"/>
  <Override PartName="/ppt/notesSlides/notesSlide20.xml" ContentType="application/vnd.openxmlformats-officedocument.presentationml.notesSlide+xml"/>
  <Override PartName="/ppt/ink/ink7.xml" ContentType="application/inkml+xml"/>
  <Override PartName="/ppt/notesSlides/notesSlide21.xml" ContentType="application/vnd.openxmlformats-officedocument.presentationml.notesSlide+xml"/>
  <Override PartName="/ppt/ink/ink8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03" r:id="rId2"/>
    <p:sldId id="257" r:id="rId3"/>
    <p:sldId id="258" r:id="rId4"/>
    <p:sldId id="30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16" r:id="rId13"/>
    <p:sldId id="266" r:id="rId14"/>
    <p:sldId id="267" r:id="rId15"/>
    <p:sldId id="306" r:id="rId16"/>
    <p:sldId id="268" r:id="rId17"/>
    <p:sldId id="317" r:id="rId18"/>
    <p:sldId id="310" r:id="rId19"/>
    <p:sldId id="269" r:id="rId20"/>
    <p:sldId id="270" r:id="rId21"/>
    <p:sldId id="313" r:id="rId22"/>
    <p:sldId id="314" r:id="rId23"/>
    <p:sldId id="272" r:id="rId24"/>
    <p:sldId id="273" r:id="rId25"/>
    <p:sldId id="307" r:id="rId26"/>
    <p:sldId id="309" r:id="rId27"/>
    <p:sldId id="275" r:id="rId28"/>
    <p:sldId id="276" r:id="rId29"/>
    <p:sldId id="319" r:id="rId30"/>
    <p:sldId id="318" r:id="rId31"/>
    <p:sldId id="277" r:id="rId32"/>
    <p:sldId id="311" r:id="rId33"/>
    <p:sldId id="312" r:id="rId34"/>
    <p:sldId id="278" r:id="rId35"/>
    <p:sldId id="279" r:id="rId36"/>
    <p:sldId id="280" r:id="rId37"/>
    <p:sldId id="281" r:id="rId38"/>
    <p:sldId id="282" r:id="rId39"/>
    <p:sldId id="315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4" r:id="rId60"/>
    <p:sldId id="302" r:id="rId6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1" autoAdjust="0"/>
    <p:restoredTop sz="88201" autoAdjust="0"/>
  </p:normalViewPr>
  <p:slideViewPr>
    <p:cSldViewPr>
      <p:cViewPr varScale="1">
        <p:scale>
          <a:sx n="80" d="100"/>
          <a:sy n="80" d="100"/>
        </p:scale>
        <p:origin x="1110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8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5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png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B3C4FDF8-B816-4CC4-AAA3-DD65E0366A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0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09T21:24:30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12392 5540 256 0,'-13'-12'96'0,"8"12"-52"0,5 0-47 0,0 0 19 0,0 0-6 15,0 0 4-15,-4 8-9 16,-5-1-3-16,0 5-2 16,-8 7-3-16,0 8 2 0,-1 20-1 0,-12 7-2 15,0 11 3-15,-5 9 0 16,-17 22 7-16,8 35 6 16,-12 20 3-16,-1 23 0 15,10 30-3-15,3 24 0 16,9 35-5-16,14-5 1 15,16 24-7 1,5-19-1-16,18-5 0 16,4 1 0-16,4-16 4 15,8 12 5-15,14-15-1 16,-5-17 3-16,-3-2-2 16,-1-21 2-16,13-18-6 15,-4-20-1-15,4-15-2 16,17-16-2-16,-4-19-4 0,5-16 0 15,4-18-11-15,-18-13-3 16,-13-15-20-16,-3-11-5 16,-32-43-174-1,-34-11 83-15</inkml:trace>
  <inkml:trace contextRef="#ctx0" brushRef="#br0" timeOffset="578.0631">12448 5381 252 0,'-30'-27'96'16,"21"20"-52"-16,-8 3-36 0,17 4 24 0,-13 0-11 15,8 7 0-15,5-3-14 16,0 0-7-16,0 12 0 31,9 7-3-31,4 4 1 0,13 11 0 0,9 20-2 16,4 27 0-16,0 8 3 15,9 19 6-15,-9 38 7 16,0 16 5-16,-4 31 4 16,4 27-2-16,-13 35 0 15,4 27-10-15,-4 7-3 16,5 16-4-16,-14 0-2 0,0 7 1 15,5-11 1-15,-18-4 5 16,9-23 6-16,-13-19-1 16,9-8 3-16,0-31-6 15,-1-23-3-15,1-16-3 16,-5-18-3-16,-4-21 1 16,-4-18-1-16,-9-8-36 0,-9-4-13 15,-12-20-96 1,-36-18-65-16,-12-63 89 15</inkml:trace>
  <inkml:trace contextRef="#ctx0" brushRef="#br0" timeOffset="1432.147">5213 5030 316 0,'-17'11'118'0,"26"9"-64"0,-1 42-65 0,5-35 16 0,-8 11-6 15,12 20 0-15,-4 15-4 16,-4 32 1-16,8 26 2 16,1 20-4-16,-1 38 0 0,0 11 0 0,14 51 4 15,-1 24 1-15,5 57 3 16,-13 34-1-16,4 36-1 16,4 34 5-16,5 27 4 15,-9 20 4-15,4-24 2 16,-8-18-2-16,-5 6 2 15,-12-41 5 1,8-12 4-16,-13-31-1 16,0-28-2-16,0-33-5 15,0-36-2-15,0-23-6 16,0-27-3-16,0-38-18 16,17-39-8-16,-13-31-45 15,14-31-20-15,-18-26-65 16</inkml:trace>
  <inkml:trace contextRef="#ctx0" brushRef="#br0" timeOffset="4015.1689">19952 5265 156 0,'-17'0'57'0,"4"8"-30"0,-5-4-29 0,14 0 9 0,-14 0-1 15,-3 0 1-15,-1 3 1 16,-13 1 2-16,-12 4-5 15,-1-1-1-15,0 1 2 0,0 3-1 16,-21 1 2-16,8 3-2 16,-13 0 2-16,-4 4 0 15,0-3 1-15,-9 7 2 0,9 0 1 16,-18 8-1-16,-17-5 1 16,5 1-8-16,-5 8-2 15,13 7-1-15,-9-3 0 16,-8-1 0-16,0 1 0 15,-5-1 0-15,1 4 0 16,8 1-3 0,-22-5 2-16,1 1 1 15,-5 3 2-15,13 4-1 16,-5 0 2-16,1 1-2 16,-18 10-1-16,10-7-2 15,7 1 1-15,-3-5 1 16,-1 0 2-16,-8 8-1 0,8-8-1 15,0 4 1-15,5 0 1 0,-13 8-3 16,4-4 0-16,0 11 1 16,9-7 0-16,-35 11 0 15,8-7 0-15,-3-8 0 16,8 0 0-16,13-4 2 16,-5 0 1-16,-8 4 1 15,9 4 0-15,-5 7-5 0,14 8 1 16,-14-7 0-16,-4-5 2 15,0-3-1-15,5 0-1 32,-10 0 1-32,-8 0-1 15,9 7 0-15,4 1 0 16,-9 7 0-16,1 8 0 0,-10-12 0 16,18-3 0-16,-17-1 0 15,0-3 0-15,8-1-3 16,0 1 0-16,-8 3-5 15,-1 9 0-15,1 3-1 0,4-4 1 16,-9-4 5-16,1 1 1 16,-1-1 2-16,5-3 0 15,-18 7 0-15,5 4 0 0,12 4-3 16,-4-4 0-16,1-12-1 16,-1-3 3-16,5 0-2 15,-18 3-1-15,13 1 0 16,5 3 0-16,4-4 3 15,-9 13 0-15,5-5 1 16,8-12 0 0,5-7 0-16,-1 0 2 15,-3 4-1-15,3-8-1 16,10-4 3-16,12-3 2 16,1-1 0-16,-1 0 2 15,5-3-4-15,12-9-2 0,14 5 0 16,4 7-1-16,14-11 0 15,-1 4 2-15,-5-8-3 16,6 3-2-16,7-3-12 16,14-4-5-16,0 0-33 15,9-4-54 1,-9-7 20-16</inkml:trace>
  <inkml:trace contextRef="#ctx0" brushRef="#br0" timeOffset="5394.9991">12248 8188 156 0,'-8'-12'57'0,"8"5"-30"0,0-5-25 16,0 4 12-16,0 1-3 16,0-5 1-16,0 4-4 15,0-3 0-15,0 3-5 0,0-3 0 0,0-1 1 16,4 0 0-16,0 1 0 16,9-1-7-1,-4-3 2-15,8 3 2 16,-4 4 0-16,5 8-1 15,-10 4 3-15,1 8 2 16,0 3-4 0,4 1-1-16,-13 3 0 15,4 0 2-15,9-3-1 16,-13-1-1-16,5-3 1 16,8-1 1-16,-9-7 12 0,0 0 8 15,5-8-2 1,-5 0 0-16,-4-3-5 0,0-5 1 15,0 1-7-15,-4-1-1 0,-5-7-2 16,1-4-1-16,8-1-3 16,-13 9-2-16,8 3-4 15,5 5 0-15,-4 7-3 16,-9 7 2-16,8 9-2 16,-8 7 2-16,9 8 1 15,4 4 2 1,0-5-1-16,0-3 1 15,0-3 2-15,-9-1 2 16,18-12 8-16,-9-11 3 16,0-3 2-16,0-9 1 15,4-11-6-15,1 0-2 16,8-8-2-16,-13 4-1 0,4 7-6 16,5-7-5-1,-5 27-11 1,-4 8 0-16,0 11 0 15,0 8 1-15,0 8 6 16,0-4 4-16,-4 0 6 0,-5-8 2 16,9 4 2-16,-4-15 0 15,4-1 13-15,0-7 6 0,0-4-7 16,-5-8-2-16,5-11-4 16,0-4 1-16,0 0-8 15,0 0-2-15,-8 3 1 16,3 9 3-16,1 3 0 15,-13 12 0-15,12 7-10 32,-8 9-2-32,13 7-20 0,0-4-8 15,18-8-4-15,16-7-1 16,14-27-75 0</inkml:trace>
  <inkml:trace contextRef="#ctx0" brushRef="#br0" timeOffset="10441.2071">3285 5331 124 0,'-4'-8'49'0,"0"4"-26"0,-5-3-20 0,9 3 10 16,0 0-2-16,9 0 1 0,-5 0-4 0,0 0-3 31,9 1-2-31,-4-1-5 0,8 0-1 0,14 0-1 0,4 4 3 15,-5 0 0-15,5 4 1 16,4 0 0-16,9 0 0 16,-9-1 6-16,4 1 6 15,9 0 3 1,-4 0 0-16,8 0-3 16,9 0 0-16,1 3-7 15,3 1-1-15,9 0-2 16,-4 0-2-16,0 7-2 15,8-3 1-15,5 3 1 16,13-3 0-16,-4-1 0 0,-1 1 2 16,14-1-3-16,-14 1-2 0,18 0 4 15,0-1 3-15,0 5 1 16,-13 3 2-16,8 0 0 16,-8 4 1-16,9 1-4 15,4 6-1-15,0 1-1 16,-9 16 1-16,5-5 0 31,8 1 1-31,4-1-2 0,10 1-2 16,-14-5 3-16,4-3 0 15,5 4 3-15,-4-5 3 16,8 1-2-16,-4 4-2 16,-4 3-2-16,4 1 0 15,13 3-2-15,4 20 2 16,5-5-2-16,-14 1 2 0,18 0-2 15,0 0-1-15,22 11 1 16,-5-4 1-16,-21-3-1 16,4 4-1-16,-4-5 1 15,-14 20-1-15,5-11 0 0,4-9 0 16,-4-7 2 0,26 4 3-16,-26-4-2 0,5-8-2 0,8 4-3 15,4 8 1-15,-4 3 3 16,-4 9 1-16,17-1 7 15,8-7 4-15,-3-8-5 16,8 0-1-16,22-4-6 16,-9 0-2-16,-5-4 0 31,10 4 2-31,3 8-1 0,-7 3 2 16,-1 20-4-16,13-8 0 15,-9-3 1-15,14-9 0 16,3-7 0-16,-3 0 2 15,30 0-1-15,4 12-1 16,0 3 3-16,-8 20 0 16,-10-1-1-16,-12-11-2 0,-13 4-2 15,-9-4-1-15,-4 4 4 16,-18-7 1-16,0-5-3 0,5-7 1 16,-9-5-24-1,-9-18-12-15,14-28-45 0,-31-42-21 16,4-11 7 15</inkml:trace>
  <inkml:trace contextRef="#ctx0" brushRef="#br0" timeOffset="12489.0312">12487 8088 204 0,'-17'-8'77'0,"17"8"-42"0,-5-4-37 0,5 4 17 16,0 0-11-16,-8 0 0 15,3 0-4-15,1 0-1 16,4 0 1-16,-13 4-3 0,9-4 2 16,-14 0 1-16,5 4 2 15,-8-4 1-15,-1 4 3 0,-13 0-1 16,0-1 0-16,-4 5-3 16,-8 0 1-16,-10 0-2 15,-12 3 2-15,-5 1 0 16,-4-1 3-16,4 1-3 15,-4-1 0-15,-1 1-1 16,-12 0-2 0,0 3 1-16,-4 1-1 0,-5-1 0 15,4 0 2-15,-12-3-1 16,8 0-1-16,-13-1 1 16,0 8 1-16,0-3-1 15,0-5 2-15,-13 1-2 16,5 0 2-16,-5 7-2 15,4-7 2-15,-4-1-4 0,9 1-2 16,-13 3 4-16,-1-3 1 16,5-1-3-16,5 1 1 15,8-1 0-15,-17 1 0 16,8 0 0-16,-4-1 2 16,9 1-1-16,-5-1 2 15,1-3-2 1,-5 4 2-16,4-5 4 15,-8 1 4-15,13 0-6 16,4-4-3-16,-35 0 1 16,5-1 0-16,8 1-1 15,13 4-2-15,1 0 1 16,17-1-1-16,-5-7-3 16,1 8 2-16,3-12 1 0,1 16 0 0,9-4 0 15,8-1 2-15,-4 1-1 16,-1-4 2-16,1 4-2 15,9-1-1-15,-10 5 1 16,19 0 1-16,-1-5-1 16,9 1 2-16,8 0 4 15,1-4 4-15,8-4 0 0,5 0 1 16,8 0-4-16,-4 3 0 16,0 1-5-16,4 0 0 15,9 0-3-15,8 0-1 16,-3 0-1-16,3 0 0 15,5 3-5-15,9 1 0 16,0 0-26 0,4 3-10-16,8 1-84 15</inkml:trace>
  <inkml:trace contextRef="#ctx0" brushRef="#br0" timeOffset="14214.1693">13516 16381 208 0,'-8'0'77'0,"-1"0"-42"0,0 0-43 16,9 0 12-16,0 0-4 15,0-4 0-15,-4 0-5 0,4-4-1 16,-9 1 3-16,5-1 1 0,0 4 4 16,-5 0 3-16,0 16 4 15,-4-1-4 1,4 16-3-16,-8 4 1 15,0 4-4-15,8 0 0 16,9-4 1 0,0-4 2-16,0-4 10 15,0-8 4-15,0-7 10 16,9-12 4-16,-1-11-5 16,1-5-1-16,-5-7-11 0,1 0-5 15,-5 0-5-15,-5 4 0 16,1 4-9-16,-5 3-3 15,1 5 2-15,-5 7 4 0,-5 4 0 16,1 11 1-16,8 5 4 16,-8-1 1-16,13-3 3 15,-5-4 1-15,9-1 3 16,13-11 4-16,-4-3-8 16,17-5-1-16,-9-3-12 31,-4 3-3-31,0 1-15 0,0 7-6 15,-13 4-28-15,-13 4-10 0,17-12-35 16</inkml:trace>
  <inkml:trace contextRef="#ctx0" brushRef="#br0" timeOffset="15625.3075">18367 3181 264 0,'-17'-66'101'0,"-1"62"-54"0,36 0-70 15,-14 4 8-15,9 4-1 16,4 4 6-16,5 27 2 15,4 7 3-15,4 16 3 16,-8 15-1-16,9 39 1 0,-10 23 0 16,1 12 0-16,4 31 0 15,4 15 0 1,-8 27 0-16,9 27 0 16,-10 8 15-16,5 42 8 15,5 12 14-15,-14 31 6 16,5 23-11-16,-5 11-3 15,1 28-14-15,-10 18-3 0,5-7-6 16,-8 12-1-16,-1 31-1 16,-4-12-2-16,0 4 3 15,-4 7 2-15,4 8 7 0,0-30 4 16,4 15-6-16,-4 7-1 16,0-30-5-16,0 4-1 15,-9-20 1-15,-4-8 0 16,-4 1-27-16,-1-43-9 15,10-35 18-15,-5-54 9 0,4-42-2 16,9-50 0-16,0-47-45 16,0-38-20-16,-17-59-49 15</inkml:trace>
  <inkml:trace contextRef="#ctx0" brushRef="#br0" timeOffset="17335.6201">12561 8010 216 0,'-26'-7'82'0,"26"7"-44"0,0 0-49 0,0 0 13 16,0 0-13 0,13 0-1-1,4 4 5-15,18-1 3 16,4 5 3-16,0 0-2 0,18 0 0 0,-1 3 4 16,18 1 3-16,17-1 5 15,13 1 2-15,22 3 1 16,5-3 2-16,21-4-5 15,17-4-1-15,13-4-4 16,35-4-3-16,1 0 0 0,20-4 1 16,14 4-1-16,-4-3-1 15,25-5-2-15,-16 8 1 16,7-4 1-16,6 5 0 16,-5-1 0-16,8-4 2 15,5 8 1-15,9-8 3 16,12 0-3-1,14 1 0-15,4 3-1 16,17-8 1-16,5 1-4 16,4 7 0-16,5-4 1 15,3 0 2-15,10 1-3 16,-14 3-2-16,5 0 4 16,4-4 1-16,-9 1 0 0,-8-1-2 15,13-4 1-15,-26 1-1 0,-5 3-9 16,-17 8-4-16,-39 4-33 15,-22 4-15-15,-9 3-26 16</inkml:trace>
  <inkml:trace contextRef="#ctx0" brushRef="#br0" timeOffset="18157.1168">14624 8833 140 0,'21'-16'55'0,"5"16"-30"0,22 0-32 0,-30 4 10 16,3 4-3-16,5 0 0 15,9-1 6-15,17 5 4 16,0 0-5 0,9 3 4-16,13-3 1 0,17 7-1 15,-4 16 2-15,8-1 0 16,10 9 1-16,12-1 5 15,13 16 1-15,-13 0-3 16,14 12-1-16,16 7 3 16,23 16 3-16,3-1-15 0,23 1-6 15,21-4 5-15,-4-8 6 16,30 4-2-16,-9 7-2 0,23 16-8 16,-1 4-1-16,0 8 3 15,-4-8 2-15,4 12 0 16,13 11 1-16,-8 0-4 15,4 0 0-15,0-4 1 16,0 4 0-16,0 0 0 0,-1-7 2 16,-3-1-3-16,-14-11 0 15,-8 4-23-15,-17 7-12 16,-18-15-76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1T15:39:13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21627 17248 4 0,'0'-8'2'0,"3"3"0"0,-3 2-5 0,0 3 2 16</inkml:trace>
  <inkml:trace contextRef="#ctx0" brushRef="#br0" timeOffset="455.903">21624 17169 68 0,'-3'-19'27'0,"6"19"-14"0,-3-2-4 0,0 2 9 0,0 0-4 16,0 0 0-16,0-3-6 16,-3 3 0-16,3-3-1 15,-3 3 1-15,0 0 7 16,0 0 2-16,0 0 3 16,0 0 2-16,3 0-1 31,-3 0 2-31,3 0-13 0,0 0 3 0,0 0 1 15,0 0-3-15,6 0-1 16,0 3-6-16,12-3-1 16,-1 3 1-1,1-1-2-15,3 4 1 0,3 2 2 16,6-3 2-16,-1 3-3 16,7-3-1-16,0-5 1 15,0 5 0-15,-1-5-2 16,1 0 1-16,-6 3-2 0,0-3 2 15,-4 3-2-15,-2-1-1 16,-3 6 1-16,-3-2-1 16,-3 1 0-16,-3-1 0 31,-3-6 2-31,-3 5 3 0,-1 0-2 16,1-5-2-16,-3 3-5 15,-3-3-2-15,0 0-6 16,0 0 0-16,0 0-10 15,0 0 0-15,0 0-24 16,0 0-11-16</inkml:trace>
  <inkml:trace contextRef="#ctx0" brushRef="#br0" timeOffset="1702.6306">22499 16687 112 0,'0'0'44'0,"3"0"-24"0,-3-2-30 0,3 2 6 0,0-6-5 15,0 4 3-15,0-4 4 16,0 1 3-16,0 0 9 0,0 0 5 15,0-3 4-15,-3 8 1 16,0-3-3-16,0 0 2 16,0 1-10-16,0-4-5 15,0 6-3-15,-3-2-4 0,0-1 2 16,0 3-1-16,0 0 0 16,0 0 2-16,-3 0 0 0,0 0 0 15,0 0 2-15,-3 3 1 16,0-1 3-16,-3 4-1 15,3-1 2-15,0 3-2 16,-6 0 2-16,-3 2-4 16,4 6-2-16,-1 3 0 15,0 2 1 1,3-3 1-16,0-4 3 16,3 4 3-16,3-5 5 15,0 1-4-15,6-1 0 16,6 0-2-16,3 0 0 0,6 1-7 15,0 4 0-15,3 6-3 16,-4-3-2-16,1-2 3 16,0-3 0-16,-3-3 3 0,0 5 3 15,-3-5-2-15,-3 1-2 16,-3-1 2-16,0 0 0 16,-3 0-4-16,0 1-1 15,-3 2 1-15,-3-3 0 16,0 0-2-16,0 3 2 15,0-3 1 1,-3 0 2-16,-6 1-1 16,6 1-1-16,0-4-2 15,-2 0-1-15,2-3-7 0,-3-3-2 16,6-10-4-16,-3-3-1 16,3-3 1-16,0 0 0 15,3 1-5-15,0-3 1 16,3 2-13-1,6-5-42-15,6-5 5 16</inkml:trace>
  <inkml:trace contextRef="#ctx0" brushRef="#br0" timeOffset="2471.1456">22651 16814 168 0,'-9'3'63'0,"3"2"-34"0,-3-2-38 0,9 0 9 0,0-1-7 16,-3 3 0-16,3-2 1 15,0 0 4-15,0-1 1 16,0-2 7-16,0 0 6 0,0 0 9 15,0 0 5-15,0 0-3 16,0 0-2-16,0 6-5 16,0-6 0-16,0 5-9 0,0-2-2 15,-3 7-8 1,0-2 0-16,3 19 1 16,-3-4-1-16,3 1 1 0,0 0 0 15,0 2-2-15,0-2 3 16,0 0 2-16,0-5 0 31,0-3-1-31,0-3 1 16,0-3 1-16,0-4 1 0,0 2 1 15,0-6 0-15,0-4 0 16,0-9 0-16,3-5 2 16,3-5-3-16,-3 0-2 15,9-6-3-15,-3 3 1 16,2 3-1-16,-2 3 0 0,0 7-3 15,0 1-1-15,0 4-2 16,-3 9 0-16,0 8 0 16,0-3 2-16,0 5-1 15,0 3 0-15,-3-3 4 16,3-3 1-16,-3 1 2 16,0-3 2-16,-3 0-1 0,0-3 2 15,0 0 0-15,0-5 1 16,0 0 2-16,0 0 3 15,3 0 0-15,0-5 0 0,0-3-5 16,3 0-3-16,3-2 2 16,0-4 2-16,-3 1-4 31,5 0-1-31,-5 0-7 16,-3 21-9-1,6-3 1-15,-3 8 4 16,-3 8 4-16,0 3-7 0,-3-3-1 15,3 3 1-15,0-5 1 16,-3 2-3-16,3-5-1 16,-3-3-6-16,0-2-2 0</inkml:trace>
  <inkml:trace contextRef="#ctx0" brushRef="#br0" timeOffset="3125.3208">23073 16952 160 0,'-3'-3'60'0,"3"3"-32"0,0-2-33 16,3-6 23-16,0 2-10 16,0 1-1-16,0 0-2 15,-3-3-3-15,0 5 1 0,0-2 2 16,0 0 4-16,0 2 2 16,0 0-1-16,-3-5-1 0,0 8-8 15,-12 14 0 1,0-1-1-16,1 0-3 31,-1 8 2-31,0-2-4 0,6 5-1 0,-3-3 3 16,9-3 1-16,0 1-3 31,3-3-1-31,0-3 5 0,3-8 2 16,6 3 3-16,0-5 2 15,-3-3-1-15,9-6 2 16,-3-1 5-16,-4-4 2 15,1-2 6-15,-3 5 2 0,0-3-5 16,-3-2 0-16,0 8-8 16,0-3-1-16,0 5-9 0,0 0-4 15,0 1-13-15,-3 2-4 16,3 5 3-16,-3 6 3 16,0 2 5-16,0 3 5 15,0 0 3-15,0-3 2 16,0 0 1-16,0-2 2 15,3-3-8 1,-3 2-1-16,6-7-20 16,0 5-10-16,0-8-36 15,3-8-25 1,0-5 43-16</inkml:trace>
  <inkml:trace contextRef="#ctx0" brushRef="#br0" timeOffset="3456.5118">23180 16587 252 0,'-3'-6'96'0,"6"4"-52"0,-3-1-43 16,0 3 21-16,3 0-16 16,-3-2-6-16,0 2 0 0,0 0 1 15,0 0 0-15,0 0-3 0,6 5 1 16,0 3 3-16,0 5 3 15,-3 5-2-15,6 9-2 16,-3 7 0-16,0 11-1 16,9 8-7-16,-6 5-3 31,-3 9-3-31,9 4 0 0,-9-7-6 16,3-4-3-16,-4-7 3 15,-5-8 3-15,0-8 3 16,0-2 3-16,0-14-16 15,3-11-8-15,3-15-31 16,6-27-20 0,3-13 38-16</inkml:trace>
  <inkml:trace contextRef="#ctx0" brushRef="#br0" timeOffset="3730.8387">23478 16661 260 0,'0'8'96'0,"0"-6"-52"0,-15 1-51 0,9 0 14 16,6-1-10-16,0-2 0 15,-3 8-5-15,0 3-2 16,0 7 5-16,0 6-2 0,0 0 0 16,-3 8 4-16,6 2 3 15,0 6-1-15,-3 5 0 16,3-5 1-16,0 4 2 0,0 7-1 15,0-4-1-15,3-2-10 16,3-5-6-16,3-6-12 0,-3-10-5 31,3-3-77-15,3-10 22-16</inkml:trace>
  <inkml:trace contextRef="#ctx0" brushRef="#br0" timeOffset="4231.3931">23657 17052 256 0,'-6'6'96'0,"6"-6"-52"0,0 0-78 0,0 0 3 16,0 0-10-16,0 0 1 15,0 0 21-15,3 0 10 16,3 5 7-16,-6-2 8 0,9-3 4 0,-7 5 3 15,4-5 5-15,-3 0-6 16,3 0 1-16,-3-5-2 31,-3 2 3-31,9-8-7 16,-6-2-4-16,-3 0-2 0,0 0 1 16,0-1 1-16,-3-1 3 15,-6 9 6-15,6 6 2 16,-9 6-7-16,-2 4-4 15,-7 9-5-15,9 5-1 16,-6 2 2-16,12 3 2 0,-3 3 2 16,3-6 1-16,6-7-9 15,6-1-2-15,3-4-5 16,3-6 0-16,3-8-1 16,3-3 3-16,3-8 4 15,-1-2 1-15,1 0 3 16,-6-6 3-16,0 1-16 0,-3-3-4 15,-3 5-44 1,6-3-34-16,-9-5 33 16</inkml:trace>
  <inkml:trace contextRef="#ctx0" brushRef="#br0" timeOffset="4947.6205">23817 16875 228 0,'-6'0'88'0,"6"0"-48"0,0-5-45 0,0 5 17 16,0-3-11-16,-3-2-3 16,3 5-2-16,0-5 0 15,0 5 3-15,0 0 0 0,-6 0 3 16,6 5 1-16,-6 5 3 0,1 1-3 16,5 5 0-16,-3 0-1 15,-3 2-2-15,12 1 1 16,-3-3-1-16,5 2-3 15,4 1 2-15,3-3-4 0,0 0-1 32,6-3-6-32,9 0-3 15,-9 0 2-15,-1 0 0 16,-2 1-3-16,-6 7-1 16,-6 5 5-16,-12-2 5 0,-9-3 2 15,-3 0 3-15,-2-5 5 16,2-2 3-16,3-7 6 15,0 1 3-15,6-2-19 16,9-12-7-16,0-9-17 0,9-17-8 16,18-13-9-1,-3-5-20-15,8-3 22 16,-2 0 18-16,0 5 11 16,-3-7 142 15,-4-14-39-16,-5 16-9-15,-6 10-23 16,3 9-12-16,-9 8-16 16,3 2-8-16,-3 11-12 15,-3-1-8-15,0 12-2 0,-3 2-6 16,3 10 0-16,0 9-6 16,0 13 1-16,-3 13-10 15,6 7 0-15,0 12 2 0,-3 2 4 0,3 0 8 16,0 0 2-16,-3-13 6 15,-3-8 4-15,6-8 1 16,-3-8 0-16,-3-10 8 16,0-1 19-1,-3-10-2-15,-3-8-6 16,6-13-2-16,0-13-4 0,6-14 0 16,-1-5-7-16,16-3-2 15,6-2-29-15,6-3-12 16,17 14-22-16,7-6-6 15,-3 10-17 1,-7 9-43-16,-11 15 27 16</inkml:trace>
  <inkml:trace contextRef="#ctx0" brushRef="#br0" timeOffset="6211.092">22963 17849 184 0,'0'0'71'0,"0"0"-38"0,3 0-50 16,-3 0 7-1,6 0-9-15,3 5 1 16,9-5 10-16,-3 0 7 16,3-5 1-16,-1 5 7 0,1-3 5 0,-3-7 3 15,3 2 3-15,-3 2-1 16,-3-2 1-16,-6 0 4 16,6 3 1-16,-6-3-4 15,-3 3 1-15,-3 0-9 0,0-1-2 16,0-2-7-16,0 3-4 15,-3-3-4-15,-3 3-1 16,-6 5 4-16,3 0 1 16,-12 5-1-16,0 3 0 15,-9 11-1-15,7 12 0 16,-4-4 5-16,0 7 1 0,3-2-3 16,3 8 1-16,3-1 0 15,7-7 2-15,5 5-12 16,3-8-3-16,6 0-3 15,3-7 0-15,11-9 6 16,7 0 4-16,6-8 6 16,0-2 2-1,0-6 4-15,2-2 3 16,1-14-2-16,-3-2 1 16,-3 0-7-16,-1-8-1 0,-2 3-13 15,-3-4-7-15,-6 4 4 16,-6 2 2-16,-3 6 8 15,3 4 5-15,-6 1 15 16,-6 5 6-16,-6 3 3 0,6 5 1 16,-6 5-9-16,0 3-2 15,0 5-3-15,3 1 1 16,0-1-8-16,3 5-2 16,-3 14-8-16,6-5-3 15,6-1 1-15,0 1 0 16,3-1-3-1,0 0-3-15,9-7-11 16,-3 2-6-16,0-10-19 16,-1-3-42-1,1-16 14-15</inkml:trace>
  <inkml:trace contextRef="#ctx0" brushRef="#br0" timeOffset="6430.4383">23195 17743 296 0,'-6'0'110'0,"9"5"-60"0,-3-5-91 0,0 0 3 16,6 0-25-16,0-5-4 15,6 5-7-15,3 0-2 16,3 0 31-16,-3 0 13 15</inkml:trace>
  <inkml:trace contextRef="#ctx0" brushRef="#br0" timeOffset="6632.562">23701 17978 240 0,'0'0'90'0,"0"0"-48"0,-3 0-80 0,3-5 2 16,0 3-20-16,0-4-6 0,-3-7-4 16,-3 5 1-16</inkml:trace>
  <inkml:trace contextRef="#ctx0" brushRef="#br0" timeOffset="7149.4747">23627 17881 232 0,'-6'-6'88'0,"3"6"-48"0,0-2-40 0,3-4 16 16,0 1-11-16,0-3-1 15,0 8-11-15,-6-5-5 16,6 5 6-16,-9 5-2 0,-3 3 1 16,0 11 4-16,-6 7 1 15,3 0 13-15,1 6 7 0,8 3-5 16,0-12-2-16,9 4-9 15,6-9-1-15,5-4-1 16,7-12 2-16,3-2 3 16,-3-8 4-16,6-5 0 15,-3 0 0-15,-7 0-3 16,4 5 1-16,-9-3 0 0,3 8 1 16,-3-2-4-16,0 13-3 15,-3 19-14-15,0 4-4 0,0 9-4 16,-3 13-1-16,3 16 4 15,-4 5 1-15,-5-3 7 16,-5 1 6-16,-10 4 1 31,-3-4 1-31,-9-19 8 0,3-8 6 16,-6-3 14-16,4-15 5 16,-1-9 7-16,3-5 3 15,0-7-11-15,3-12-6 16,4-20-2-16,8-14 0 15,0-13-10-15,12 0-4 16,9-5-10-16,5 5-1 0,7 3-15 16,0 10-3-16,0 1-11 15,0 7-3-15,-3 5-23 16,-1 6-10-16,-2 3-52 16,-15-1-21-1,-3 1 74-15</inkml:trace>
  <inkml:trace contextRef="#ctx0" brushRef="#br0" timeOffset="9693.3359">24213 18058 280 0,'-6'0'107'0,"6"0"-58"0,0-3-62 16,0 3 17-16</inkml:trace>
  <inkml:trace contextRef="#ctx0" brushRef="#br0" timeOffset="9761.6067">24204 18055 394 0,'-3'0'-26'0,"0"0"12"32,0 0-18-32,0 0-7 0,-3-5-49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09T21:29:14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8440 8076 132 0,'-26'4'52'0,"21"0"-28"0,1-4-30 15,0 0 8-15,-9 0-22 16,0-4-7-16,4 0-8 15,-8 0-2-15,4-3 19 0,4-1 7 16,-8 0 32-16,-5 0 15 16,-4-3 7-16,4 3 2 15,-4 0-6-15,-13 1-1 16,4-1-15-16,1 4-4 16,-1 0-11-16,4 0-7 0,-3 4-2 31,-5 4 1-31,-1 0 2 0,-3 4-3 15,4 3-2-15,-4 1 4 16,3 3 1-16,1 1 4 16,0-1 3-16,0 8 5 15,4 4 1-15,-12 4-4 16,3 4-1-16,5 11-6 16,0 1-1-16,0 3-1 0,4 0-2 15,14 0 3-15,-10 0 0 16,9 1-1-16,14-5-2 0,-5 0-4 15,8 1 0-15,-3 3 0 16,8-4 2-16,8-3 1 16,1-5 1-16,4 9-3 31,4-5 2-31,1-3 1 0,4-8 2 16,-1-8-3-16,14-4 0 15,4-4 3-15,-4-3 1 16,-5-12 1-16,14-8 0 15,-5 1 0-15,0-13 0 16,0-3 0-16,0-8 2 16,4-4-1-16,5-7 0 0,0 0-3 15,4 7 1-15,0 0-4 16,-13 4 0-16,5 0 1 16,-5 4 2-16,-4 0-3 15,-1 4 0-15,-12 4 10 16,0-1 3-16,-5 1 6 15,-4 0 3-15,4 0 0 0,-12-8 2 16,8-8-11 0,-9-8-2-16,-4-3-4 15,0 0-1-15,-4-5-3 16,-9 1 1-16,-5 4 4 16,-8 0 4-16,-21 11-6 15,-14 0-3-15,-13 4-8 16,-4 12-1-16,-13 3-2 0,-1 9 1 15,10 7-20-15,4 7-8 16,21 5-79 0,23 7-70-16,29-38 63 15</inkml:trace>
  <inkml:trace contextRef="#ctx0" brushRef="#br0" timeOffset="2032.1932">19083 8536 68 0,'0'0'27'0,"5"3"-14"0,-1-3-15 0,5 0 4 0,-5 0 0 15,5 4 3-15,4 0 0 16,4 0 0-16,-4 0 10 16,-4-4 5-16,4 0 5 15,4 4 2 1,-12 0-8-16,3-4-1 0,1 3-7 15,-9-3 1-15,0 0-7 16,0 0-3-16,0 0 1 0,0 0-2 16,0 0 2-16,0 0-2 15,0 0 2-15,0 0 0 16,-13 0 3-16,4-3-3 16,-8 3 0-16,0-4-1 0,-1 0-2 15,-3 0 1-15,3 0 1 16,1-4 5-16,-1 1 6 15,1-1-1-15,8 0 3 16,-8 0-4-16,8 5-1 16,-8-5-2 15,8 4 2-31,-4 0 1 0,13 4 1 16,0 0-6-1,0 0-2-15,9 8-4 16,-5 0-1-1,5 3 3-15,0 1-1 16,-1 7 2-16,1 4-4 0,0 4-2 16,4 4 2-16,4 0 2 0,5 4 0 15,13 3-1-15,-1 1 7 16,-3 0 3-16,3-1-3 16,5 5-2-16,-4-5-2 15,0-3-3-15,-13-4 1 16,-5-4 1-16,0-4-1 31,-8-4 2-31,4-3-7 0,-13-5-1 16,4 1-14-16,5-4-5 15,-9-8-5-15,0 0-2 16,0 0-12-16,4-4-5 16,5-4-38-1</inkml:trace>
  <inkml:trace contextRef="#ctx0" brushRef="#br0" timeOffset="2580.875">19331 8296 184 0,'-17'-8'71'0,"17"8"-38"0,-5-3-41 15,5 3 12-15,0 0-4 16,0 0 2-16,0 0-1 16,0 0 2-16,0 0-2 0,0 0 8 0,0 0 6 15,0 0 6-15,0 0 4 32,0 7-4-32,-8 5-1 0,-1 7-9 0,-9 12-2 31,-3 8-5-31,-14 3-3 15,-4 8 2-15,0 4 0 16,-9 8-4-16,9 0 1 0,4 0 2 16,9 3 1-16,-4-3 3 0,8-4 1 15,5-12 1 1,-1-7 2-16,1-8-1 0,8-4 2 16,5-8-4-16,-5-3-2 15,5-1-20-15,0-7-8 16,8-8-109-1</inkml:trace>
  <inkml:trace contextRef="#ctx0" brushRef="#br0" timeOffset="6283.7702">3264 5891 96 0,'-13'0'38'0,"8"-4"-20"0,1 0-6 16,4 4 13-16,0-4-7 15,-9 0 0-15,9 1-7 0,-9-5-1 16,9-4-6-16,-17 1 2 0,13-1 0 16,-9-3 0-16,8-1 1 15,-8 5 2-15,9-1 5 16,-13 0-2-16,12 1 1 0,-8-1-3 15,5 5 1-15,-5-1-6 16,-9 4-1-16,5 0-4 16,-5 4-3-16,-9 12 2 15,10-1 0-15,-10 16-2 16,-8-4 2-16,-4 8 1 16,-1 8 0-1,-3 7 0-15,3 1 0 16,5 7-3-16,0 4 2 0,13 3 1 15,13-3 0-15,13 0 8 16,9 0 5-16,21-12 0 16,9-7 2-16,9-4-4 15,17-4 1-15,-9-8-9 16,18-8-2-16,4-3 1 0,5-8 1 16,4-4-4-16,-9-12-1 15,-4-11 3-15,-9-8 3 16,4-7-1-16,-8-13-2 15,0 1 2-15,4-8 2 16,-4-7 2-16,-9 7 1 16,-9 4 0-16,-8-4 0 0,0 0 7 15,-18 4 2-15,-8 0 0 16,-9 3 0-16,-17 1-3 16,-5 4 1-16,-13 4-8 15,-4 3-4-15,-4 8-7 16,-5 4 0-16,0 0 0 0,-26 15 2 31,0 5 1-31,-12 7 1 16,16 11 0-16,-21 16 0 0,13 4-9 15,4 12-4-15,13 15-55 16,9 7-23-16,4-15-37 16</inkml:trace>
  <inkml:trace contextRef="#ctx0" brushRef="#br0" timeOffset="7911.4535">14415 6022 144 0,'-17'-4'55'0,"4"8"-30"0,-9 0-18 0,18 0 13 15,4-4 1-15,-9 4 4 0,5-4-4 16,4 0-3 0,13 0-6-16,4 0 0 0,5 7-5 15,4-3-2-15,4 0 0 16,5 4-1-16,-9 3 0 15,9 1 0-15,-13 3 2 16,12 5 3 0,1 7-2-16,-5 4 1 15,14 7-3-15,-14-3 2 16,9 4-6-16,-4 3-1 16,4-3 6-16,0-1 4 15,-4-3-1-15,0-4 2 16,-1 0-6-16,-16-4-1 15,4-4 7-15,-14-4 2 0,1 1 0 16,-9-5 0-16,-9 1-7 16,1-5-2-16,3 1-15 15,-8-5-6-15,0 1-26 16,4-4-13-16,1 0-25 16,16-20-56-1</inkml:trace>
  <inkml:trace contextRef="#ctx0" brushRef="#br0" timeOffset="8211.8941">15136 6169 216 0,'-17'-8'82'0,"12"4"-44"0,5 0-27 0,0 4 23 15,0 0-14-15,0 0-1 16,0 0-9-16,-8 0-2 15,3 0-4-15,1 0-5 0,0 0 0 16,-9 0 1-16,8 0 2 16,-12 4 3-16,0 0 4 0,-5 8 0 15,4 3 0-15,-12 12-1 16,4 4 0-16,-13 12 0 16,-9 11 0-16,0 0-4 15,-8 0-1-15,-1-8-1 16,5-7-2-16,13-1-35 0,18-18-14 15,12-20-83 17</inkml:trace>
  <inkml:trace contextRef="#ctx0" brushRef="#br0" timeOffset="10416.0665">3411 3327 152 0,'-8'-15'57'0,"16"7"-30"0,-8-11-32 0,-8 15 12 16,3-11-4-16,1-1 1 15,0-7-5-15,-5 4 1 0,0-1 0 16,-8 5-5-16,-1 3 1 0,-3 5 0 15,-14 3 2-15,5 15 7 16,3 12 5-16,-7 1 3 16,-5 3 3-16,4 4-7 15,9 3-1-15,-9 13-2 16,13 3 1-16,-8 12-6 0,13 7-1 31,12 12 0-31,5-8 2 0,0-11 3 16,18-4 4-16,8-8 2 15,8-7 3-15,19-12 2 16,3-8-1-16,18-8-3 16,0-7-2-16,4-12 5 15,-13-11 2-15,4-20 3 0,-16-7 0 16,3-13-5-16,-13-2-1 16,-3 3-4-16,-6-8-1 0,-8 4-3 15,-8 0 1-15,-5 0 0 31,-13 0 1-31,-13 8-2 16,4 0 1-16,-17 11-6 0,0 8-1 0,-13 8-5 16,-18 15 1-16,-12 16-14 15,-14 8-3-15,5 3-46 16,-13 8-22-16,13-12-33 16</inkml:trace>
  <inkml:trace contextRef="#ctx0" brushRef="#br0" timeOffset="11922.3946">14407 3053 208 0,'-22'-11'77'0,"22"3"-42"0,-5 4-23 0,5 0 19 16,0 0-14-16,0 0-2 16,0 1-11-16,0-1-5 15,0 4 0 1,0 0-2-16,13 7-1 0,-4 5 0 16,9 7 0-16,12 4 3 15,0 16 2-15,18 0 2 16,0-8 3-16,4-1-5 15,0-2-1-15,-4-5 2 16,0 0 1-16,-9 0-1 16,0 0 1-16,-4-4-7 0,-9-3 1 15,-5-1-30-15,-8 5-13 16,0 3-31 0,5 0-37-16,-18-11 42 0</inkml:trace>
  <inkml:trace contextRef="#ctx0" brushRef="#br0" timeOffset="12159.3024">14841 3254 192 0,'-26'-23'74'0,"21"0"-40"0,-12 3-35 0,17 9 12 31,-9-1-5-31,1 1 1 0,-5-1-2 15,8 0 2 1,-16 5-6-16,3 7-1 0,-17 7 2 16,-4 24 3-16,0 8-2 0,-17 3 0 15,4 9-39-15,8 6-17 16,-3-37-34 0</inkml:trace>
  <inkml:trace contextRef="#ctx0" brushRef="#br0" timeOffset="40343.5787">17559 12311 156 0,'-4'0'60'0,"4"-3"-32"0,0-21-39 0,0 20 8 0,0-7-3 15,0-1 3-15,0 5 6 0,0-1 6 16,0 0-5-16,-4-3 11 0,-5 3 5 16,4 4-2-16,-8 0 2 15,5 0-9-15,-5 4-2 16,4 0-3-16,-8 0 1 15,-9 0-4-15,0 0 0 0,-5 4 1 32,1 0 0-32,-5 4 2 15,-4 7 1-15,0 4-6 16,0 1 0-16,4 3-1 16,5-4 2-16,4 1 1 15,-13 3 3-15,8 4-5 0,5 4-1 16,9 0 2-16,-5 3 1 15,5 1 3-15,-1 7 3 16,1-3-4-16,13 4-1 16,-5-1 0-16,4-3 2 0,5 3 1 15,5 4 1-15,4-7 0 16,8 0 2-16,-8 3-3 16,4-3-2-16,4-1 0 15,5 5-1-15,-5-1-2 0,0-3-2 16,9-1 1-16,5 1 1 15,8-4 3-15,-4 0 2 16,-5-1-1-16,18 1-1 16,-9-4-3-16,0-4-2 15,4-4 3-15,-3-4 2 32,-1-3 0-32,8-5 0 0,-8-3 1 15,14-4 1-15,-10-4 5 16,9-8 3-16,-4-7-4 15,8-8 1-15,-4-12-1 16,5 0 1-16,-1-7-6 16,-4-5-4-16,5-7-1 15,-14 0-1-15,1-11 0 0,4-1 2 16,-22-3 3-16,4 3 4 16,-4 0 2-16,-4 5 1 0,-9-1-4 15,0 4 0-15,-13 0-1 16,4 0 3-16,-8-8-5 15,-9 8-1-15,-5 1 2 32,1 3 1-32,-5 3 1 0,-4-3 0 15,-13 8-7-15,-13 7 0 16,-9 5-6-16,-21 10-1 16,-5 9-6-16,-9 7 0 15,-12 4-5-15,-1 4 0 16,5 4-10-16,4 0-5 15,13-4-38-15,-21-4-18 0,25-15-57 16</inkml:trace>
  <inkml:trace contextRef="#ctx0" brushRef="#br0" timeOffset="46366.2798">6629 14392 148 0,'-35'4'55'0,"27"-4"-30"0,-10 0-29 0,10 0 8 0,-1 0 2 15,0 0 4-15,1 0 14 16,-10 0 8-16,5-4-17 16,0 0 5-16,0 4 1 0,-9 0-7 31,5 0-3-31,-5 4-9 0,-8 0-1 15,4 4-6-15,-5 4 1 16,5-1-3-16,-8 5 0 16,-5-1 4-16,-1 4 3 15,6 1 1-15,-5-5-1 16,8 0 1-16,5 5 1 16,9 3-3-16,4 8 0 0,4 4-1 15,9 3 0-15,0 9 2 16,0 7 0-16,9-4-3 15,17 4 2-15,-4-4 1 16,-1-8 2-16,14-3 3 16,4-4 4-16,5 0-2 0,8-8-2 31,8-8 0-31,10-4-1 0,-9-3 2 16,13-12 1-16,-18-4 3 15,0-8 4-15,-12-7 9 16,-5-4 8-16,-4-4-3 15,-5-12 0-15,-13-7-4 16,-12-12-3-16,-1-11-9 16,-4 3-3-16,-4 8-3 0,-9 0-1 15,-9 8-1-15,-4 4 2 16,-22 7-8-16,-8 8 0 16,-5 12-5-16,-9 7 0 15,-8 8 1-15,-4 12 2 16,-14 8-1-16,5 3 4 15,-4 12-22 1,16 15-7-16,-7 24-78 16,12 3-33-16,9-15 23 15</inkml:trace>
  <inkml:trace contextRef="#ctx0" brushRef="#br0" timeOffset="48026.5969">17468 14678 148 0,'-9'-4'57'0,"14"4"-30"0,-10-8-32 0,5 5 12 0,-8-5-8 16,3 0 0-16,1 0 10 15,4 1 3-15,-17 3-5 16,-1 4 9-16,-4 4 4 0,1 3 3 16,-5 5 3-16,-5 7-10 0,1 4-4 15,-5 5-7-15,5 2-2 16,-5 9-1-16,0 0 1 15,9-5 0-15,0 1 3 16,9 4-3-16,8-5 0 16,9-3-1-16,0 8-2 15,18-4 3 1,-1-4 0-16,9-4 1 16,9-4 0-16,4-8 2 15,13-3 1-15,-13-4 3 16,4-8 4-16,-4-4-4 15,1-12 0-15,-6-7 0 16,1 0 1-16,0-12 1 16,4 0 0-16,0-19-6 0,-13-4-2 15,4-3-4-15,-8 3-3 16,0 4-3-16,-5 11 1 0,-4 5 3 16,-4-1 1-16,0 8 1 15,-9 8 2-15,-9-8 1 16,0 8 3-16,-8 7-5 15,-18 9-1-15,0 3-9 0,-4 8-4 32,-4 3-11-32,-14 5-5 15,5 4-46-15,0 3-19 0,4-23-8 16</inkml:trace>
  <inkml:trace contextRef="#ctx0" brushRef="#br0" timeOffset="50821.3902">7458 10636 168 0,'-13'-8'66'0,"-4"12"-36"0,8-4-31 0,1-4 15 0,8 0-6 15,-5 0 5 1,1-7-3-16,-9-1-5 15,4 1 4-15,-8-1 3 0,0 4 0 0,-14 1 3 16,5 3-4-16,-13 0-1 16,0 4-6-16,-9 8-3 15,5 3-3-15,-9 5 1 16,8-1 1-16,-4 0 0 16,1 9-3-16,-10 7 2 0,9 7 1 15,5 5 2-15,17 7-3 16,0 4-2-16,17 4 2 31,27 0 0-31,3 0 1 16,18 0 0-16,18-12 2 0,-1-4 1 15,9-11-1-15,9-11 1 16,9-9 0-16,-5-11 3 16,0-11 6-16,-4-13 2 15,-9-10-5-15,9-28-1 0,-5-12-2 16,-12-7-1-16,-1 4-3 15,-8 0 1-15,-13 7 7 16,-14 5 5 0,-12-1 6-16,-9 1 2 0,-17 11-10 15,-18 11-5-15,-4 12-8 0,-22 16 0 16,-26 22-5-16,-13 13-1 16,-12 14-19-16,-1 13-9 15,-13 11-37-15,4 19-15 16,18 12-23-1</inkml:trace>
  <inkml:trace contextRef="#ctx0" brushRef="#br0" timeOffset="52585.8514">18649 10613 96 0,'-9'0'35'0,"5"-4"-18"0,0 0-5 0,4 4 13 0,0-4-5 16,0 0-1-16,-9-4-11 31,0 1-5-31,5-1-2 15,-13 4-4-15,-1-4 2 0,1 5 1 16,-13-1 0-16,4 0 4 16,4 0 5-16,-13 0 1 0,0 0 4 15,1 0-3-15,8 1-1 16,-9-1-2-16,0 0 2 16,5 4-7-16,-18 0-2 15,4 0-1-15,-3 4 0 0,-1 0-3 16,-9 3 2-16,5 9 5 15,9 3 5-15,-5 0-5 16,5 1 0-16,4-1-2 16,4 4 1-16,13 4 0 15,5 4 3-15,4 0-5 16,13 0-1-16,0 0 2 0,8 3 1 16,1 5-4-16,9 0 1 15,16-12 2-15,-8 0 3 16,13-8 0-16,5 0 0 15,-1-7 1-15,-4-4 1 16,5-5 3-16,4-6 4 16,-9-9-2-1,-5-7 1-15,5-1 1 16,-4-7 2-16,-4-4-1 16,3-7 1-16,1-1-4 15,-9 1 0-15,5 3-7 16,-10-8-1-16,1 5 0 15,-5-1 0-15,1 1-2 16,-5 3 1-16,4 0 2 0,-13-3 4 16,1 7 2-16,-10 4 1 0,1-4 0 15,-13 4 2-15,-14 4-5 16,5 3-1-16,-8 1-6 16,-6 3-2-16,-7 9-22 15,3-1-10-15,1 16-42 16,-5 15-17-1,5-4-43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09T21:34:57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5413 4582 192 0,'0'-8'74'0,"0"8"-40"0,4 4-75 16,14-8-3-16,-1-3-29 16,1-20-7-16</inkml:trace>
  <inkml:trace contextRef="#ctx0" brushRef="#br0" timeOffset="1609.3152">5040 3891 280 0,'-13'0'107'0,"21"0"-58"0,-8 0-66 0,0 0 12 0,5 4-1 16,-5 4 2-16,4-1 4 15,9 5 2-15,-13 3-1 32,9 8-3-32,-9 5 1 0,0 10 1 0,0 12 2 15,0 16 3-15,8 30 4 16,-8-3 0-16,5 4 2 0,-1-1-6 0,5 8-1 16,-5 8 2-16,5 0 3 15,-1-4-6-15,-3-15-2 31,-1-4-1-31,-4-12 2 0,0-7-3 16,-4-9 0-16,-1-3-26 16,5-11-11-1,-8-9-28-15,-1-22-65 32</inkml:trace>
  <inkml:trace contextRef="#ctx0" brushRef="#br0" timeOffset="2027.7096">4810 4126 276 0,'-9'-3'104'15,"9"3"-56"-15,9 0-56 0,-9 0 18 0,4 0-9 16,13 0-1-16,1-4-2 16,-1 0 1-16,13-4 1 31,18 0 0-31,0 1 2 0,17 3-3 0,9 12 0 16,4-1 1-16,-17 9 0 15,-5 11-3-15,-12 11 2 16,-14 16 10-16,-8 12 3 15,-9 4-1-15,-13-1-1 16,-18-7-4-16,1 0-1 16,-5-8-1-16,-17-4 2 0,-8-8-1 15,-10 1 2-15,-8-5-11 16,-13-11-4-16,-22-3-21 16,-9-13-6-16,1-7-28 15,-1-4-11-15,27-12-24 16</inkml:trace>
  <inkml:trace contextRef="#ctx0" brushRef="#br0" timeOffset="6912.644">5209 5899 184 0,'-4'0'71'0,"4"0"-38"0,0 0-36 0,0 0 11 15,4 0-4-15,0 0 2 16,9 0 1-16,-8 0 1 16,8 0-4-16,-5 0 4 0,5 0 2 31,9 0 1-31,-4 0 1 0,-1-4 5 16,0-4 1-16,9-4 4 15,-4-7 1-15,4-8-10 16,-4-4-3-16,0-7-2 15,-5-9 2-15,5-3-3 16,-5 0 1-16,0-4-5 16,-12-4-2-16,-1 8 0 0,5 3 1 15,-9 9-1-15,0-1 2 16,0 8-2-16,-9 8-1 0,5-4-2 16,4 12 1-16,0 3-1 15,-5 8 0-15,5 12 0 16,-4 4-2-16,-9 7 3 31,13 8 0-31,-4 4 1 0,-5 4 2 16,9 11 3-16,0 8 2 15,9 8-1-15,-5 11-1 16,13-7-3-16,1-5 1 16,3-7-2-16,14-3 2 15,-4-13-2-15,16-7-1 16,10-8-13-16,-1-15-6 0,18-16-103 15</inkml:trace>
  <inkml:trace contextRef="#ctx0" brushRef="#br0" timeOffset="8596.1439">8205 11694 204 0,'-8'0'77'0,"8"4"-42"0,-5-4-43 0,5 0 10 0,0 0-17 16,0 0-5-16,5 0 13 31,3-4 5-31,5 0 3 16,0 0 13-16,9-12 5 0,-4-7-3 0,8-4 1 16,4-7-8-16,-4-13-3 15,4 1-3-15,10-4 0 16,-6-4 2-16,-8 0 2 15,5 0-1-15,-10 3 1 16,-3 9-2-16,-14-1 2 0,0 1 2 16,-4 7 5-16,-4 8-2 15,0 4 1-15,-14 8-3 16,1 11-1-16,-5 15-5 16,-4 5-3-16,0 15-3 15,5 11 1-15,-10 8 1 16,9 12 0-16,14 8 0 0,8 3 0 15,8 4 2-15,31-11 1 16,35-8-1-16,35-12-2 16,12-27-98-16</inkml:trace>
  <inkml:trace contextRef="#ctx0" brushRef="#br0" timeOffset="9640.9648">19314 10775 184 0,'0'-16'71'0,"4"5"-38"0,13-5-28 0,-4 12 17 0,-13-3 3 16,5 3 7-16,-1 0 0 15,5 0 1-15,-5 0-18 16,-4 4-2-16,4 4-2 0,9 4-6 15,5 7-1-15,-1 5-2 32,5 7 1-32,0 7-4 0,-1 9-2 15,10 3-1-15,-5 1 3 16,-5-1-7-16,-3-4-2 16,-14 5 1-16,5-9 3 15,-18-3 14-15,5-8 7 16,-1-8 8-16,1-7 6 15,-9-12 6-15,0-16 3 0,4-14-16 16,9-21-5-16,0-7-5 16,5-11 0-16,8-1-11 15,26-7-5-15,4 12-18 16,27 7-9-16,4 4-25 0,4 7-12 16,-4 5-81 15</inkml:trace>
  <inkml:trace contextRef="#ctx0" brushRef="#br0" timeOffset="13898.0282">19144 9412 80 0,'0'-4'30'0,"0"4"-16"0,0 0-21 15,0 0 5-15,13 0 9 0,-8 0 4 16,3 0 7-16,1-4 3 15,0 4-9-15,4 0-2 16,-5 0-6-16,5 0-1 16,0 0-1-16,5 4 1 15,-10 0-2-15,14 0-1 32,-4 4 1-32,-1-1-4 0,5 1 2 0,-5 0 3 15,0-1 1-15,1-3 3 16,-1 0 1-16,-4 0-1 15,-9-4 1-15,5 0-9 16,0 0 0-16,-9-4-11 16,-9 0-2-16,0 0-10 15,-12 1-10-15,-5-1 14 16,0 0 13-16,-5 0 10 16,1 0 17-16,-1 0 8 0,5 0-7 15,0 4-2-15,0 0-10 16,5 0-3-16,3 4-8 15,-3 4-2-15,7 0-3 32,6-1 2-32,-1 5 8 0,9 0 6 15,13 3 5-15,5 0 4 16,3 1-7-16,14-5-1 16,-5 1-5-16,5 0 2 0,4-5 0 15,0 1-5-15,-4-4 0 16,-5 0 3-16,-8 0 2 15,-5-4 4-15,-8 0 4 0,0 0-6 16,-5 0 0-16,-8-4-20 16,-5 0-6-16,-13 0-16 15,-4 4-7-15,-13 0-2 16,0 4-3 0,-9 0 25-16,9 0 36 15,5 0 20-15,8 3 1 0,-5-3 2 16,9 0-16-16,14 4-3 0,-5 3-9 31,13-7-2-31,13 8-4 16,0-5-3-16,17 1 0 0,-4-12-8 15,9 8 0-15,4-4-4 16,0 0 2-16,-8 0 3 16,-5 0 3-16,0 0 2 0,-13-4 1 15,0-3 6-15,-9 3 6 16,-13 0-8-16,-8 0-5 15,-5 0-4-15,-12 0-2 16,-6 0 4-16,1 4 1 16,5 0 4-16,-1 0 1 15,13 0 5-15,5 0 3 0,4 0-4 16,8 4-2-16,5-4-2 31,14 0 0-31,7 0-2 0,1 0-1 16,8-4-6-16,-8 1-4 15,13 3-1-15,-14-4-1 16,1 0-4 0,-4 0 10-16,-10 0 8 0,-8 0 4 15,-4 0 2-15,0 4-4 16,4-3-1-16,-5 3-17 16,44 0-27-1,44 3-34 1,64-6 4-16</inkml:trace>
  <inkml:trace contextRef="#ctx0" brushRef="#br0" timeOffset="17325.1244">3450 16199 188 0,'-17'12'71'0,"34"-28"-38"0,-12 9-36 15,-1 7 11-15,5-4-4 16,-9 0 2-16,0 0 6 0,0-4 2 16,0 1-7-16,-9-1-2 0,5 0-1 15,4-3-5-15,4-1-1 16,5-7 1-16,12-12 0 15,-16-4-2-15,16-7 2 16,-8-9 3-16,5 1 1 16,-1 0 7-1,-8-4 4-15,8-12 1 16,-8 1 4-16,-5-5-7 16,5-7-2-16,4 4-5 15,0 7-4-15,-9 8 0 16,9 8-1-16,-4 11 2 0,-9 8 3 15,0 8 7-15,0 8 4 16,-17 7-6-16,8 4-3 0,-8 16-2 16,-5 7 1-16,-4 8 3 15,17 8 2-15,-8 11-3 16,4 4 0-16,8 8-3 16,5 4 0-16,14 4-8 15,7 3 0-15,-3-7 1 16,21-4 1-16,0-12-13 0,13-7-5 15,0-12-59-15,-4-8-23 16,-14-34-15 0</inkml:trace>
  <inkml:trace contextRef="#ctx0" brushRef="#br0" timeOffset="18662.4784">21437 15817 228 0,'-4'0'88'0,"8"4"-48"0,-8-4-49 0,4 0 14 16,0 0-5-16,0 0 0 15,0 0 4-15,13 4 5 16,-9-4-5-16,13 7 11 0,-8 1 5 0,4 0-4 16,5 3 1-16,-10 9-12 15,5 7-3-15,0 8-2 16,-4 7 2-16,4 12-6 16,-9-4 1-16,9 0 3 0,-8-3 2 15,12-9 0-15,-13 1 1 16,9-8-2-16,-13-8-1 15,5-4-2-15,-1-3-1 16,-8-8 6-16,-1-8 3 16,5-8 5-16,-4-8 4 15,8-15 0 1,1-7 4-16,12-8-5 16,9-5 2-16,22-3-11 0,4 4-6 15,5 4-30-15,-1-4-15 16,-13 3-95-1</inkml:trace>
  <inkml:trace contextRef="#ctx0" brushRef="#br0" timeOffset="23269.3636">5856 3196 168 0,'13'-58'66'0,"-9"54"-36"0,14-7-35 15,-14 7 12-15,9 0-4 16,5 0 1-16,-10 0-5 16,5 4 1-16,5 0 0 15,-10 0 0-15,5 4 0 0,5 12 11 16,-10 7 5-16,5 0 3 0,0 4 1 16,-4 4 4-16,4 7 5 0,-4 5-12 15,0 3-4-15,8 8-8 16,-13 8-4-16,9 8 0 15,-8-9 1-15,3 1-1 16,1-8 2-16,0-11-2 16,4-9 2-16,-9-3 0 31,5-8 1-31,-5-7-2 0,0-5 1 16,1-7-26-16,3-11-10 15,-8-17-43 1</inkml:trace>
  <inkml:trace contextRef="#ctx0" brushRef="#br0" timeOffset="23590.9976">5596 3115 340 0,'-5'-8'129'0,"18"12"-70"0,9 0-82 0,-13 0 15 0,17 0-5 16,-5-4 5-16,18 4 0 16,18-4 1-16,17-4 4 15,4-4 1-15,4-4 2 0,5-3 0 16,-4-4 0-16,4-5 4 0,-14 5 5 15,-7 4-1-15,-14 3 1 16,-13 1-5-16,-4 3-3 16,-18 4-36-16,0 4-16 15,-17 8-73 1</inkml:trace>
  <inkml:trace contextRef="#ctx0" brushRef="#br0" timeOffset="24598.1907">7858 3289 184 0,'-13'-8'71'0,"9"8"-38"0,-1 4-39 16,-3 0 12-16,-1 3-9 16,-4 5 2-16,-5 3 7 15,-8 5 4-15,-4 14-5 16,0 5 10-16,-9 15 5 0,-5 20 1 15,1 18 2-15,-1 5-9 16,-8 11-1-16,-4 19-3 0,12 24-1 16,-3 7 1-16,12 0 1 0,9 20 1 15,13-8 2-15,13-8 2 16,13 0-1-16,13 8-3 16,9-16 0-16,-1-15-1 15,1-15 1-15,4-20-4 16,-4-11-3-1,4-16-2-15,-13-15 0 16,4-12-7-16,-8-11 1 16,0-12-12-16,8-12-6 15,-8-11-39-15,-5-12-18 16,18-19-51 0</inkml:trace>
  <inkml:trace contextRef="#ctx0" brushRef="#br0" timeOffset="25515.6913">8349 4045 176 0,'-22'-11'66'0,"22"7"-36"0,0-4-42 0,0 8 10 15,0-4 7-15,0 1 6 16,0-1 8-16,0 4 5 0,0-4-12 16,0 4-5-16,0 0-2 0,0 4 3 15,0 0 3-15,0-1-4 0,0 5 1 31,0 8-1-31,-9 3 1 16,5 8 2-16,4 11 1 16,-4 17-3-16,4 22 0 15,-5 0-5-15,-3 4 0 0,3-4-1 16,5 0 1-16,-4 1 0 16,4-5 1-16,-9-3-2 15,18-1 1-15,-5 1 4 16,9-16 4-16,-4-8-2 15,8-4 2-15,1-7-2 16,3-8 2-16,1-4-8 0,0-7-2 16,4-1 1-16,-4-7 1 15,-1-8-19-15,1-12-7 16,8-11-23-16,-8-8-11 16,13-11-47-1,-9-1-34 1,-4-3 59-16</inkml:trace>
  <inkml:trace contextRef="#ctx0" brushRef="#br0" timeOffset="26000.7798">8101 4659 228 0,'-35'0'85'0,"31"0"-46"0,-9 0-43 15,13 0 13-15,0 0-10 16,0 0 1-16,0 0 2 16,0 0-1-16,0-4 2 0,0 1 0 15,4-1 3-15,5 4 1 16,-9 0 5-16,4 0 3 15,14 0 0-15,-1 0 1 16,1-4 3 0,12 4 0-16,5-4-4 15,12 4 1-15,10 0-7 16,4-4-1-16,-5 0-2 16,1 0-1-16,-14 1 1 0,-4 3 1 15,-9 0 3-15,-3 0 1 16,-10 0 1-16,-4 3 0 15,-13-3-4-15,0 0-3 16,-4 4-2-16,-5 0-3 0,5-4-15 16,4 0-7-16,0 0-38 15,17-4-93 1,0-3-22 0,9-9 65-16</inkml:trace>
  <inkml:trace contextRef="#ctx0" brushRef="#br0" timeOffset="27882.8331">12635 14929 156 0,'-13'4'57'0,"13"-4"-30"0,0 0-23 0,0 0 15 15,0 0 2-15,-5 0 2 16,-3 0-10-16,-1 0-3 16,-4 0-6-16,-4 0-12 0,-5 0-2 15,0 0-17-15,-17 4-6 0,0 3-4 16,0-3 4 0,-9 8 23-16,5-4 27 15,-14 3 17-15,-3-3 1 16,-6-4 2-16,1-4-15 0,0-12-3 15,9-19-11 1,-1-19-7-16,9-12-2 16,1-7-8-16,16-5-2 15,1 9 6-15,12 3 2 16,18 4 7-16,14 0 5 16,3 0 6-16,5 8 3 15,17 0-3-15,13 0 1 0,13-4-5 16,4 7 1-16,10 5-5 15,-1 7-2-15,9 4 2 16,8 12 0-16,1 7-3 0,-5 12-1 16,-9 12 1-16,-3 11 0 15,7 4 0-15,-20 8 2 16,-1 4-1-16,-18-1 2 16,-7 1-2-16,-10 7 0 15,-26 4-8 1,-21 8 0-16,-18 0-4 15,-13 8 2-15,-25 3 7 16,-23-7 4-16,-8 4 12 16,0-8 6-16,8-8 1 15,5-8 0-15,0-11-14 16,12-12-4-16,10-19-32 16,8-11-10-16,9-24-71 0,26-11-31 15,-26-35 20 1</inkml:trace>
  <inkml:trace contextRef="#ctx0" brushRef="#br0" timeOffset="29173.7175">9339 4601 156 0,'0'-15'60'0,"0"15"-32"0,8-12-20 0,-8 8 18 0,0-3-4 16,0-9-1-16,0 5-9 16,0-9-3-16,0 13-5 15,5-9-3-15,-1 5 0 0,14 11-4 32,-1 7 0-32,5 5 2 15,-1 3 0-15,5 9 1 16,13 6 6-16,-4 5 4 15,9 8-3-15,-5-5-2 16,13 1 0-16,9 3-1 16,-1 5-2-16,6-5 1 15,-6 5-2-15,-3-13-1 0,-14-3 3 16,5 0 0-16,-18-8-1 16,1-4-2-16,-14-3-10 0,1-12-46 15,-14-4-10 1,-4-4-24-1</inkml:trace>
  <inkml:trace contextRef="#ctx0" brushRef="#br0" timeOffset="29505.5452">10220 4543 244 0,'0'-15'93'0,"0"15"-50"0,0-4-48 0,0 4 17 16,0 0-11-16,0 0-3 15,0 0 7-15,0 0 4 16,0 8-4-16,-13 7-3 0,-13 8 1 0,-13 8 2 16,-13 16 2-16,-17 3 3 31,-1 12 4-31,-17 3 3 15,5 16 4-15,-1-11 0 16,14-8 2-16,-5-8-9 16,17-12-3-16,18-7-4 0,5-8-2 15,-1-8-6-15,13-3-1 16,9-1-13-16,4-3-5 16,9-1-27-16,0 1-10 0,0-4-74 15</inkml:trace>
  <inkml:trace contextRef="#ctx0" brushRef="#br0" timeOffset="30497.2224">11614 3509 280 0,'-8'-8'107'0,"8"8"-58"0,8 4-62 15,-8-4 17-15,5 4-8 0,-5 7 2 31,4 13-1-31,0 10 1 0,5 20 2 0,-9 24-5 0,0 10-1 16,0 5 5-16,9 23 5 16,-1 23 7-16,1 15 3 15,4 5-3-15,4 26 1 16,1-4 2-16,-10-7 1 16,6 7-8-1,3-7-2 1,-8-12-3-16,4-23-2 0,-5-23 3 15,1-8 0-15,-5-15 5 0,1-12 5 16,-5-11-5-16,0-16 0 16,0-8-4-16,0-11-1 15,-5-8-21-15,1-12-10 16,-5-11-39-16,-4-19-17 16,-17-12-36-16</inkml:trace>
  <inkml:trace contextRef="#ctx0" brushRef="#br0" timeOffset="30931.4695">11332 4335 344 0,'-17'-31'129'15,"17"20"-70"-15,8-5-71 0,1 12 18 0,13-7-14 16,4-1 0-16,9 4-1 16,-1 1 1-16,23-1 5 15,-1 0-1-15,18 0 0 0,8 5 0 0,5 3 3 16,0 3 0-16,0 5 3 16,4 4-1-16,-13 7-1 15,-12 8-2-15,-1 8 1 16,-22 19-4-16,-13 8-1 15,-25 11-6 1,-23-4 0-16,-21-3-1 16,-21 0 1-16,-14-8 4 15,-13-8 3-15,-13-12 22 16,22-7 11-16,4-11 4 16,5-9 3-16,12-11-13 15,9-4-3-15,14-3-22 16,-1-1-8-16,17 0-33 0,14 0-13 15,0 5-68 1,8 3-41-16,0-16 77 0</inkml:trace>
  <inkml:trace contextRef="#ctx0" brushRef="#br0" timeOffset="31514.1635">12192 5269 280 0,'-9'-4'107'0,"9"4"-58"0,0 0-57 15,0 0 16-15,0 0-11 16,9 0 0-16,4 4 2 31,4 0 0-31,5 4 1 0,13 3-3 0,-9 5 0 16,4 7 2-16,9 8 0 15,-13 4 1-15,5 15 2 16,-5 4-1-16,-5 12-1 16,-3-5 5-16,-5-3 4 15,0-11 4-15,-9-5 2 0,-4-11 9 16,0-8 5-16,-4-7 7 15,-5-9 4-15,0-18-8 16,9-12-2-16,-8-12-11 16,16-15-1-16,1-8-13 15,22-4-6-15,8-4-6 16,13-3-3-16,9 11-9 16,4 8-2-1,4 15-42-15,-8 4-17 16</inkml:trace>
  <inkml:trace contextRef="#ctx0" brushRef="#br0" timeOffset="32621.3895">12913 3308 256 0,'0'0'96'0,"8"8"-52"0,-3-4-54 0,8 3 14 16,-9 1-5-16,22 4 0 16,5 15 7-16,12 0 6 15,13 7-6-15,10 17-3 0,3 26-2 16,5 12 1-1,0 11 1-15,4 8-1 16,4 20-2-16,-12 26 3 16,-5 8 2-16,-22 16-2 15,-8 19-2-15,-31-8 6 16,-8 4 5-16,-26 4-2 0,-1-12 2 16,-12-19 2-16,-1-19 1 15,1-16-2-15,-5-19 0 0,5-4-3 16,4-19-1-16,0-16-5 15,0-19-1-15,4-7-1 16,0-16-2-16,13-8-10 16,1-8-6-16,3-3-28 15,1-12-9-15,13-16-47 16,4-7-54-16,0-8 49 16</inkml:trace>
  <inkml:trace contextRef="#ctx0" brushRef="#br0" timeOffset="33013.6496">14198 4636 248 0,'-13'0'93'0,"4"0"-50"0,5 4-35 15,4-4 24-15,0 0-9 31,4-4-1-31,9 4-12 0,5 4-4 16,3-4-4-16,19 0-6 0,12 0 0 0,4 0-16 16,5 4-4-16,0 0-6 15,-5 0 1-15,-4-1-4 16,-17 1-2-16,-9 0-55 16,-9 0-28-1,-17-4 58-15</inkml:trace>
  <inkml:trace contextRef="#ctx0" brushRef="#br0" timeOffset="33156.8218">14246 4968 388 0,'17'-4'145'0,"14"0"-78"0,34 1-107 15,-31 3 12-15,14 0-49 16,22 0-14-16,4-4-34 15,4 0-11-15</inkml:trace>
  <inkml:trace contextRef="#ctx0" brushRef="#br0" timeOffset="33682.6752">16400 4196 316 0,'0'-19'118'0,"-9"15"-64"0,9 0-70 0,0 4 18 16,0 0-17-16,-9-4-3 15,-8 4 1-15,-5 4 2 31,5 4 9-31,-5 3 1 0,-4 12 1 0,13 8 0 16,-4 8 3-16,-1 23 6 16,1 7 7-16,13 8 0 0,-9 4 3 15,17 8-6-15,9 0-3 16,9 15 3-16,17-11 2 16,13-12-6-16,13-15-1 15,9-8 2 1,4-16 1-16,9-15 8 15,-13-11 2-15,4-16 11 16,-4-20 7-16,0-18-3 16,-9-20 1-16,-9-12-4 15,-8-11 2-15,-18-8-11 16,-21-26-4-16,-18-9-12 16,-21 16-2-16,-22 11-7 0,-9 12-1 15,-13 20 0-15,-13 15 2 16,5 15-5-16,-14 16-1 15,5 22-55-15,17 24-21 16,18 4-91 0</inkml:trace>
  <inkml:trace contextRef="#ctx0" brushRef="#br0" timeOffset="73618.0701">16856 1131 140 0,'4'-4'52'0,"-4"4"-28"0,4-8-17 0,5 8 13 0,-9-4 3 16,4 0 3-16,-4 0 0 15,0 4-1-15,0-7-14 16,5 3 0-16,-5 0 2 0,0 0-1 0,0 4 1 16,0 0-3-16,0 0-1 15,0 0-5-15,8 4-3 16,-8 11 4-16,9 24 4 15,4 3-7-15,-9 20-1 16,10 4-1-16,-6 15 0 16,5 27 0-16,5 12 2 0,-1-12-3 15,5 0 0-15,-5-19 3 16,0-4 1-16,1 0 10 16,-5-4 3-16,0 4-1 31,0-8 1-31,-13-8-7 15,0-11-1-15,0-8-4 0,0-7-3 16,0-8 0-16,0-8-1 16,0-4-11-16,0-8-5 0,0-3-12 15,0-12-5-15,4-4-22 16,1-8-10-16,8-30-40 31</inkml:trace>
  <inkml:trace contextRef="#ctx0" brushRef="#br0" timeOffset="74133.9374">17008 1702 208 0,'-22'-16'77'0,"22"13"-42"0,0-9-32 16,0 8 15-16,0-4-5 0,0-3 0 16,0-1 4-16,0-3 1 15,9 3-9-15,4-11 1 0,0 4 1 0,0-1 0 16,17 1 3-16,5 0-3 15,4 3 1-15,0 1-9 16,18 7-2-16,-1 4-3 16,0 1 0-16,-8 6 2 15,4 1 0-15,-4 12-5 16,-9 3-1-16,-17 4 3 0,0 8 3 16,-18 4 5-16,-8 7 2 15,-1 1-1-15,-16 15-1 16,-10-8-3-16,-12 4 1 31,-9-15 2-31,-5-5 4 0,-4-7 2 16,5-4 3-16,-1-7-3 15,5-8-1-15,9-8-11 16,8-4-4-16,13-4-37 16,9 4-17-16,26-11-80 15</inkml:trace>
  <inkml:trace contextRef="#ctx0" brushRef="#br0" timeOffset="74823.2527">17763 2771 200 0,'0'0'74'0,"5"20"-40"0,16-9-40 15,-12-3 14-15,8 0-5 16,-4-8 3-16,5 0 8 0,-1-8 3 16,1 0-8-16,-1-3 6 0,0-1 2 15,1-7 6-15,-1-1 3 16,5-7-7-16,-14-11-4 0,1-9-6 16,-5-3-4-16,-4-4-2 31,-4 4 0-31,4 8 2 15,-13 7 2-15,9 4 1 16,-9 8 2-16,4 7-5 0,-8 5-1 16,4 11-4-16,4 11-3 15,-8 13-1-15,4 6 3 16,8 17-2-16,1 7 1 16,8 0 0-16,1 0 0 15,12 0 2-15,5-4 2 0,12-11-1 16,1-5 2-16,4-3-7 15,0-7-1-15,5-13-47 16,-10-3-18-16,-3-24-57 16</inkml:trace>
  <inkml:trace contextRef="#ctx0" brushRef="#br0" timeOffset="75441.6309">17781 625 220 0,'-13'-31'82'0,"13"31"-44"0,-5 0-40 16,5 0 17-16,0 0-16 0,0 0-3 15,0 15 2 1,0 1 0-16,5-1 2 0,-1 4 0 16,5 1-3-16,-5 7 2 15,9 11 3-15,-9 1 3 16,9 4-2-16,-8 11 0 0,3 0 1 16,1 0 0-16,0 0-5 15,4 0-1-15,-9-4 3 16,9-19 3-16,-13-4-1 15,0-4-2-15,0-31-55 32</inkml:trace>
  <inkml:trace contextRef="#ctx0" brushRef="#br0" timeOffset="75732.3344">17459 698 304 0,'0'-8'115'0,"0"8"-62"0,9-3-64 0,0 6 16 16,-5-3-11-16,13 0 1 16,1 0-4-16,3 0-1 15,14 0 5-15,4-3 2 0,18-1 5 16,4 0 1-1,17-12 3-15,-4 1-1 16,-5-1 0-16,-4 5-1 16,-13-5 0-16,-8 9-20 15,-10 14-7-15,-16 9-78 16,-23 3-54-16,-8-7 60 16</inkml:trace>
  <inkml:trace contextRef="#ctx0" brushRef="#br0" timeOffset="76480.691">19492 717 228 0,'-9'-7'85'0,"9"14"-46"0,-13-14-35 16,13 7 21-16,-4 0-10 15,-1 0 2 1,-8 0-12-16,-4 7-3 15,-5-3-2-15,0 8-3 0,5 7 2 16,-18 12 3-16,9 8 3 16,-17 15 7-16,4 27 4 0,0 15 3 15,8 16 1-15,-12 8-7 16,12 34 0-16,-3 1-8 16,16-1-3-16,5 8 7 15,13 12 4-15,9-16-4 16,0-11-3-16,21-12 8 15,5-7 2-15,8-16-1 0,1 3-1 16,8-26-6-16,0-12-3 16,4-19-13-16,-12-15-5 15,-5-16-51-15,13-23-23 0,-13-31-63 16</inkml:trace>
  <inkml:trace contextRef="#ctx0" brushRef="#br0" timeOffset="77065.6062">19709 1393 256 0,'-18'-15'96'0,"18"15"-52"0,-4-8-40 15,-5 8 19-15,9 0-7 16,0 0 1-16,0 0-9 16,0 0-3-16,0 0-10 15,9 11 3-15,-5 5 0 0,-4 11 2 16,5 8 2-16,-1 7 1 15,5 24-1-15,-9 19 1 16,8 0-2-16,5-4 2 16,0-4 0-16,9-8 1 0,0-11 6 15,0-7 4-15,12-5-3 16,-8-8 1-16,5-3-3 16,-9-12 0-16,-1-3-3 15,1-9-1-15,4-7-17 0,-9-8-6 16,-4-3-27-16,0-5-11 15,5-7-23-15,-1-8-11 32,-8 0-4-32</inkml:trace>
  <inkml:trace contextRef="#ctx0" brushRef="#br0" timeOffset="77333.9594">19657 1802 228 0,'-22'-7'85'0,"22"3"-46"0,0 0-24 0,0 4 24 15,0 0-10-15,9-4 0 16,4 0-7-16,4-4-2 0,9 1-11 16,9-5-5-16,4-3-1 0,9-1-4 31,-9 1 0-31,4-1-19 15,-4 5-7-15,-4-1-21 16,-5 4-10-16,-8 5-130 16,0 3 87-1</inkml:trace>
  <inkml:trace contextRef="#ctx0" brushRef="#br0" timeOffset="77900.7941">20807 1571 248 0,'-4'-4'93'0,"4"4"-50"0,0 0-35 16,0 0 24-16,0 0-16 15,0 0-1-15,0 0-9 16,0 0-2-16,4 4-2 16,1 3-2-16,8 1 3 0,-5 4 0 15,5 3 3 1,5 12-1-16,17 8 0 15,-9 3-1-15,8 20 2 0,5-4-1 16,1-3 0-16,-1-5-6 16,-5-7 1-16,1-5 0 15,-9 1 2-15,-4-8-1 16,4-4 2 0,-17-3-9-16,4-5-3 0,-9-11-50 15,9-12-72 1</inkml:trace>
  <inkml:trace contextRef="#ctx0" brushRef="#br0" timeOffset="78181.3098">21246 1536 348 0,'-4'-27'132'0,"4"27"-72"0,0 0-70 15,0 0 22-15,0 0-16 32,-5 11-1-32,-3-3-3 0,-1 0 0 15,-8 3 5-15,-5 13 1 0,-13 14 4 16,5 12-3-16,4 20 0 16,-13-1 1-16,8 1 2 15,5-4 8-15,-9-5 5 0,5-3-7 16,4-8-4-16,4-7-67 15,-8-12-28-15</inkml:trace>
  <inkml:trace contextRef="#ctx0" brushRef="#br0" timeOffset="79821.4246">22232 1030 244 0,'0'-8'93'0,"0"8"-50"0,8 0-52 0,-8 0 12 16,5 0-9-16,-5 0 1 15,0-3-4-15,0-1 1 16,0 0 4-16,0 0 0 0,-5 0 0 16,-8-4 5-16,9 1 3 0,-13 3 8 31,4-8 2-31,8 8-1 16,-8 0 2-16,5-3 1 15,-5 3-1-15,8 0-1 0,-8 0-1 16,9 4-7-16,0 0-4 15,4 0-6-15,-9 0 0 16,5 0 2-16,4 8 1 16,-5 3 5-16,5 1 2 15,5 4 0-15,-5 7-1 0,0 0-1 16,4 8 2-16,5 11-3 16,-9 8 0-16,0 4-1 15,4 0-2-15,0 1 1 16,5 6-1-16,-5 5 0 15,-4 11 2-15,5 12-1 16,8 0-1 0,-13-4 7-16,4-4 5 15,0-4-4-15,5-8-2 16,-5-3-3-16,-4-4 0 0,5 0 0 16,3-12 1-16,-3-4-2 15,-1 1 1-15,9-13-11 16,-9-3-4-16,14-8-21 15,8-15-6-15,9-12-33 0,21-19-14 16,-4-8-16 0</inkml:trace>
  <inkml:trace contextRef="#ctx0" brushRef="#br0" timeOffset="80535.3619">22458 1505 232 0,'-5'-4'88'0,"5"8"-48"0,0-4-40 0,0 0 16 15,0 0-11-15,0 0-1 16,0 0-4-16,0 0-3 15,5 15 2-15,8 1 0 0,-9 3 1 16,9 4-3-16,4 16 2 16,-8 3 1-16,4 9 0 15,-4 3 0-15,-1-8 0 0,1-7 11 16,0-8 5-16,-9-4 5 16,0-8 4-16,-9-4 2 15,5-11 1-15,-1-15-7 0,-8-16-2 16,9-12 2-16,-9-7 1 15,9-5-3-15,-1-3-1 32,-3-4-6-32,16 1-2 15,-3 2-9-15,12 1-2 0,0 4-5 16,5 0-1-16,-4 4-1 16,8 11 2-16,4 16-5 15,-4-5-3-15,4 17-8 16,-8 14-1-16,0 1-17 15,-9 12-4-15,-13 7 7 0,-18 7 5 16,-12 9 16-16,-13-5 8 16,-9 1 7-16,-5 3 3 15,9-3 8-15,-8-8 6 16,8-4 9-16,9-8 5 16,4-3 3-16,9-5 5 15,9-3-4-15,13 0 0 0,-5-4-17 16,18-1-8-16,8 9-8 15,-4-8-1-15,13 11-2 16,0 5-2-16,4 3-2 16,-4 8 1-16,5 11 1 0,-1 1-1 15,1-1-1-15,3-3 1 32,-8-5-10-32,9-3-6 0,0 0-13 15,0-11-3-15,-14-5-16 16,1-7-5-16,4-8-56 15</inkml:trace>
  <inkml:trace contextRef="#ctx0" brushRef="#br0" timeOffset="80960.2092">23035 914 260 0,'-9'-7'99'0,"9"7"-54"0,9 0-55 15,-9 0 14-15,0 3-8 31,4 5 0-31,1 8 3 0,3 7 0 0,-3 12 1 16,-5 7-3-16,9 24 2 0,-1 7-1 16,1 8 0-16,4 0 2 15,-13 20 0-15,4 26 13 16,9-11 6-16,-8-4-7 0,8-12-2 16,-9-3-4-16,9-5 1 31,-9-7-4-31,9-11-2 0,-8-9-3 15,-1-11 1 1,0-15-26-16,5-8-9 0,-9-39-138 31,4-15 56-31</inkml:trace>
  <inkml:trace contextRef="#ctx0" brushRef="#br0" timeOffset="81364.4364">23626 1231 288 0,'-5'-8'110'0,"5"12"-60"0,0-23-52 15,0 23 20-15,0-8-18 0,0 4-4 16,0 0-9-16,0 4-5 16,0 3 3-16,0 13 8 15,5 3 2-15,-1 8 1 16,9 3 3-16,-9 9 2 0,9 3 4 16,-8 8 4-16,8 16-2 15,-9 7-2-15,9 4-2 16,-4-8 0-16,4-3 0 15,9-20 1 1,-5-7 0-16,5-9 0 16,8-7-2-16,-8-7-2 15,8-9-8-15,5-7-5 16,4-12-35-16,0-11-14 0,5-12-41 16</inkml:trace>
  <inkml:trace contextRef="#ctx0" brushRef="#br0" timeOffset="81612.8085">23526 1598 340 0,'-13'-8'126'0,"17"8"-68"0,-4 4-74 15,0-4 18-15,13 4-17 16,-8 0-3-16,12-1-1 15,13 1 1-15,9-4 10 16,22-4-4-16,13 1 0 0,8-1-4 16,5-4-3-16,-4 0-27 15,-9 1-12 1,-5 10-32 0</inkml:trace>
  <inkml:trace contextRef="#ctx0" brushRef="#br0" timeOffset="82434.7442">22297 1571 108 0,'0'-8'41'0,"4"4"-22"0,-4 0 6 0,0-4 22 16,5 5 1-1,8-1 4-15,-13 0-16 16,4-8-7-16,0 1-16 16,5 3-4-16,-9 4 1 0,0 0-4 15,0 12-1 1,0 11 2-1,4 1-2-15,9 7 2 0,-8 15 0 16,-1 16-6-16,9 12 0 16,4 3-1-16,-8 4 0 0,4-7 0 15,5-1 0-15,-10 4 2 16,5 1 3-16,5-5-2 16,-1-3-2-16,5-4 8 15,-9-12 4-15,-5-8-4 16,5-11-3-16,-4-11-39 0,-13-51-127 31</inkml:trace>
  <inkml:trace contextRef="#ctx0" brushRef="#br0" timeOffset="83308.6661">23964 814 204 0,'-13'-12'77'0,"13"12"-42"0,0 0-32 0,0 0 15 0,9-7-14 15,-9 7-1-15,4 0-3 32,5 0 2-32,4 0-1 15,5 0 2-15,-1 0 0 0,5 0-1 16,8 7 1-16,-4-7 2 0,9 4 2 16,4-4 3-1,0 0 4-15,0 0 1 0,-4 4 0 16,0-4-3-16,-14 4-2 15,-3 4-9-15,-1-1-2 16,-13 13 0-16,-4-1 0 16,-4 4-2-16,-5 12 0 15,5 7-1-15,0 20 0 16,4 8 3-16,-9-1 0 0,9 12 1 16,0-11 0-16,9 7 2 15,-5 12 3-15,13 23 0 16,-4-12 0-16,-8-11-3 15,3 0-2-15,1-8 9 16,-9-8 6-16,-9 0-5 16,1-3-1-1,3-4 4-15,-8-16 1 0,-17 0-1 16,0 0 0-16,-5-11-5 16,-17-16 0-16,-9-12-5 15,0-7-2-15,-8-4-7 16,12-7-1-16,14-5-37 15,8-3-15-15,18-5-80 16</inkml:trace>
  <inkml:trace contextRef="#ctx0" brushRef="#br0" timeOffset="83682.2366">24585 1239 208 0,'5'-4'77'0,"-1"-16"-42"0,5 32-26 0,-9-12 19 0</inkml:trace>
  <inkml:trace contextRef="#ctx0" brushRef="#br0" timeOffset="83930.2576">24607 1242 391 0,'4'16'24'16,"9"-1"-13"-16,-8 5-4 0,12 3-1 0,-12 8-5 16,8 7-3-16,-5 9-2 15,1 14 3-15,0 24 6 16,4 8 7-16,-9 0 0 15,9-1 1-15,-9-7 1 32,9 0 4-32,-8 0-10 0,-1 0-2 15,-4 4-2-15,0-16 2 16,0-11-3-16,0-8-2 16,-4-11 0-16,-1-5 1 15,5-11-12-15,0-8-3 16,0-3-21-16,-8-8-5 15,-1-8-11-15,5-16-2 0,-9-22-55 16</inkml:trace>
  <inkml:trace contextRef="#ctx0" brushRef="#br0" timeOffset="84383.0782">24616 1540 264 0,'0'-16'101'0,"0"12"-54"0,8-3-55 16,-8-1 31-16,9 0-9 15,4 1-7-15,5-1-2 16,-1 0-3-16,5 0 1 0,4 1 0 15,8-1 1-15,14 4 2 16,-4 4-1-16,8 4 0 16,-4 0-6-16,4 11 1 15,0 5-2-15,-13 3 0 0,0 8-3 16,-13 0-1-16,-9 7 0 16,-8 8 4-16,-26 8 1 15,-9 4 3-15,-13-4-1 16,-9-3 2-16,-9-9 0 15,1-7 3-15,-1-8 3 16,5-8 5 0,9-7 9-16,8-8 8 15,0-8-14-15,14-4-5 16,8-4-42-16,4-7-20 16,18 0-79-16,4 0-56 15,0 19 77-15</inkml:trace>
  <inkml:trace contextRef="#ctx0" brushRef="#br0" timeOffset="85331.9728">25098 2447 204 0,'0'0'77'0,"0"0"-42"0,0 0-41 0,0 0 14 16,0 0-7-16,4 4 2 16,9 0 0-16,-13 0 3 0,9-1-3 15,4 5 3-15,-9 8 0 0,9 7-2 16,-8 4-3-16,8 4 0 15,-9 3-1-15,9-3-3 16,-9 8 0-16,-4-8 2 16,5-4 2-16,-1 0 9 0,-4-8 3 15,0-3 11-15,0-5 5 16,-4-7 22 0,-1-12-14-16,-8 1-6 0,9-9-3 15,4-3-1-15,4-12-12 16,9-8-6-16,9-11-24 15,8 4-8-15,-3 0-39 32,7 7-15-32,-12 4-66 15</inkml:trace>
  <inkml:trace contextRef="#ctx0" brushRef="#br0" timeOffset="86454.7813">24794 482 196 0,'-9'-12'74'0,"18"8"-40"0,-9 1-27 0,0 3 18 0,0 0-11 15,9 0-1-15,4 0-7 16,-5 3-4-16,10 5-1 15,12 4 1-15,-4 11 1 0,9 12 1 16,17 7 2-16,0 4-1 16,0 12 2-1,13 0 5-15,-8 23 2 0,-1 27-7 16,1 8-4 0,-1 4-2-16,-12 19-1 0,-1 23 2 15,5-7 3 1,-14-9-4-16,-7-3-1 0,-6 12 2 15,-8-16 1-15,-30-16-10 16,-9-3-5-16,-44-1-58 16,-21-7-24-16,-26-7-5 15</inkml:trace>
  <inkml:trace contextRef="#ctx0" brushRef="#br0" timeOffset="87169.9304">24833 3644 200 0,'0'-4'74'0,"4"4"-40"0,14-8-33 15,-5 4 16-15,-5-3 2 16,10-5 3-16,3-3-3 16,10-1 1-16,-9-7-11 15,12-16 3-15,1 5 4 0,4-9-2 0,0-26 0 16,9-12-8-16,8-8-4 31,-3-4-1-31,3 12 1 16,-4 4-17-16,-13 7-6 0,-13 5-34 15,-13-16-13 1,-17 4-39-16</inkml:trace>
  <inkml:trace contextRef="#ctx0" brushRef="#br0" timeOffset="87646.1825">20851 4277 336 0,'-9'-4'126'0,"9"4"-68"0,18 0-76 16,-10 0 16-16,23-4-8 15,-1-3 1-15,18-1-1 16,8 0 1-16,5 0 5 16,8 1-20-16,-12-1-8 0,-1 0-55 15,-12-3-54-15,-9-16 41 16</inkml:trace>
  <inkml:trace contextRef="#ctx0" brushRef="#br0" timeOffset="87799.1489">20833 4644 444 0,'0'4'165'0,"18"-4"-90"0,21-4-123 0,-4 0 11 15,25-4-47-15,23-7-14 16,4-8-43-16,26-24-16 15</inkml:trace>
  <inkml:trace contextRef="#ctx0" brushRef="#br0" timeOffset="88202.0745">22375 4173 252 0,'0'0'93'0,"0"0"-50"0,0 4-30 15,0-4 22-15,-9 4-14 16,1 3-4-16,-14 5-13 0,5-1-4 16,-1 5-1-16,-12 3-5 0,8 4 2 15,-4 4 0-15,9 12 2 0,-5 7 1 16,5 8 3-16,-1 4 1 16,18 4 3-16,0 0 3 15,9-8 2-15,17-4 1 31,13-11 0-31,18-12-4 16,21-16-3-16,-4-11 6 0,4-15 5 16,-18-8 5-16,-7-8 4 15,-19-8 11-15,-12-7 5 16,-22-12-9-16,-17-8-4 16,-22 5-16-16,-18 6-5 15,-12 9-10-15,4 11 0 0,-5 8-41 16,5 8-16-16,-5 15-132 15</inkml:trace>
  <inkml:trace contextRef="#ctx0" brushRef="#br0" timeOffset="128498.1257">19965 2744 124 0,'-4'-4'46'0,"-1"4"-24"0,5-7-19 0,0 7 10 15,0-4-4-15,0 0 0 16,0 0-3-16,0 0 1 15,0 0-4-15,-4 1 3 0,4-1 3 16,-9 0-3 0,5 4 2-16,0 0-1 15,4 0 3-15,0 0-1 16,-9 0 0-16,9 0 1 16,0 0 4-16,0 0-4 15,0 0 0-15,0 4-9 0,0-4-2 16,0 0-3-16,0 0 0 15,0 0 3-15,0 0 0 0,9 4 1 16,-1 3 2-16,5-3 1 16,-4 0 3-16,4 0 1 15,4 0 3-15,5 3-3 16,0-3 1-16,8 0-5 16,-8 0 0-16,4-4-1 15,0 4 1-15,-4 0-2 0,12 0-1 31,-3-4 1-31,4 0 1 16,-1 0 1-16,5 0 3 16,9 3-3-16,-4 1 0 15,8-4 1-15,-5 4 0 16,6 0-2-16,-1-4-2 16,-5 0 1-16,1 0-1 0,9 8 0 15,-10 0 2-15,10-12 1 16,-1 8 1-16,10-1-2 15,-6 1-2-15,-3 0 1 16,8 0-1-16,0 0 0 16,-4 0 2-16,0 0-3 15,8 3-2-15,-12 1 4 0,8-4 3 16,9 0-3-16,-1 0-3 0,6-4 3 16,-6 0 1-16,1 0 2 15,0 0 0-15,4 3-2 16,-4-3-2-16,4 0 1 15,-4 0 1-15,0 8-3 32,-13-8 0-32,4 0 3 0,-18 0 1 15,6 0-1-15,-10 0-2 16,5 0 1-16,-9 0-1 16,0 0-3-16,4 0 2 15,-4 0 1-15,1 0 2 16,-6 0 1-16,-3 0 1 15,-1 0 4-15,-4 0 3 0,-4 0-2 16,0 0 0-16,-5 0-5 16,0 0-3-16,-8 0 0 15,0 0-1-15,-5 0-14 16,-4 0-3-16,0 0-35 16,0 0-14-16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09T21:38:00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3099 1683 244 0,'-5'-12'90'0,"5"4"-48"0,5 1-47 0,-5 3 15 15,0 0-11-15,0-4 1 16,0 0-2-16,0-3 0 16,-9-1 2-16,9-3-5 0,-22-4 1 15,-4-1 4 1,4 1 2-16,1-4 2 16,-1 7 2-16,-8 5 1 15,4 3 1-15,-14 4-7 16,10 4 0-16,-13 12-3 15,4 7-2-15,4 12 0 16,-4 8 3-16,0 15 0 0,8 19 1 16,10-4 2-16,7 1 3 15,10-16 4-15,17 4 2 16,5-8 6-16,-10-7 1 0,14-9-3 16,8-11 1-16,-4-3 0 15,5-9 2-15,-5-7 5 16,0-8 6-16,-4-11-5 15,12-12-2-15,-3-4-10 16,3-19-5-16,6-4-7 16,-6 4 0-1,-12 7-2-15,0 8-2 16,-5 8 3-16,-4 4 0 16,0 8-2-16,-8 7 2 15,-1 12-4-15,9 7 1 16,-13 16 2-16,17 8 1 15,1 4-2-15,3 3 2 16,18 1 1-16,0-1 0 0,1-3-14 16,12-4-5-16,4-8-26 15,1-8-8-15,3-8-30 16,14-14-11-16,0-17-11 16</inkml:trace>
  <inkml:trace contextRef="#ctx0" brushRef="#br0" timeOffset="300.2059">4115 1555 208 0,'-22'0'79'0,"22"0"-42"0,-13 8-32 0,9-4 17 15,4 0-8-15,0-4 0 16,0 4-6-16,0-4 0 16,0 0-5-16,8 3 5 0,5 1 4 15,5 4-2-15,8 0 0 16,17-4-4-16,-17-4-1 0,18 0-8 16,3 0 0-16,-7-4-26 15,-6 0-8-15,-3 4-47 16,-5 4-50-1,-9 3 42-15</inkml:trace>
  <inkml:trace contextRef="#ctx0" brushRef="#br0" timeOffset="431.5595">4158 1972 372 0,'26'-4'140'0,"-13"4"-76"0,35 0-77 16,-31-4 20-16,22-7-83 15,14-12-32-15,7 11-27 16,-16-19-10-16</inkml:trace>
  <inkml:trace contextRef="#ctx0" brushRef="#br0" timeOffset="863.3463">5591 733 288 0,'-4'-16'107'0,"4"5"-58"0,-5 3-55 0,5 8 17 16,-8 0-20-16,3 0-4 0,1 4-1 15,-13 11 1-15,-5 1 8 16,-13 11 0-16,5 15 3 0,-5 16 0 16,-4 27 0-16,0 16 2 15,4 18 0-15,9 32 4 16,-9 30 2-16,9 20 22 0,13 31 11 16,13-8-16-16,18-4-7 15,16 0-2-15,10-23 1 16,12-16-4-16,5-19-1 15,13-19-4-15,0-12 1 16,13-11-9-16,-9-23-3 16,4-24-33-1,1-19-14-15,-14-23-67 16,-4-50-52 0,-21-32 67-16</inkml:trace>
  <inkml:trace contextRef="#ctx0" brushRef="#br0" timeOffset="1448.1801">6833 949 260 0,'0'-15'99'0,"4"3"-54"0,1 4-53 0,-5 1 16 15,0-5-19-15,0-3-5 16,-5-5-6-16,-8-14 1 16,0 10 12-1,-17-7-4-15,4 8-1 0,-9 8 14 16,-4 3 9-16,4 8 9 15,-4 8 6-15,0 4-6 16,0 11 0-16,-9 12-9 0,14 12-1 16,8 3-6-16,4 8-2 15,5-4-5-15,17-3 1 16,8-13 4-16,18-7 4 16,5-11 14-16,16-16 6 0,-3-8 1 15,4-19 2-15,-9-4 5 16,0 4 2-16,-13-8-5 15,-4 4-3-15,-14 4-17 16,10 4-5-16,-14 4-5 31,-4 4-3-31,4 3-11 0,9 12-5 16,-8 8 2-16,8 3 2 16,4 9 8-16,0 14 2 15,5 9 1-15,0 3 4 16,0 12-16-16,8-8-3 15,0-3-17-15,5-13-4 16,0-11-27-16,4-19-11 0,0-27-16 16</inkml:trace>
  <inkml:trace contextRef="#ctx0" brushRef="#br0" timeOffset="1651.4256">7402 887 332 0,'0'12'126'0,"4"-12"-68"0,1 4-59 0,-5-4 23 0,8 4-13 15,-8 3-3-15,0 5-8 16,0 7-1-16,0 0 1 16,0 20-4-16,5 11 2 0,12 12-5 15,-13 4-1-15,9-5-24 16,5 1-10-16,4-4-61 31,-1 0-53-31</inkml:trace>
  <inkml:trace contextRef="#ctx0" brushRef="#br0" timeOffset="2205.9149">7306 2242 324 0,'-8'-7'121'0,"8"3"-66"0,0-4-58 0,0 4 24 0,0-7-15 16,-5-9-3-16,1-7-9 16,0 0-4-16,-14-4 6 15,5-11-1-15,-4-1 1 0,-5 5 0 16,1 7 3-16,3 8 4 15,-12 15 3-15,4 12-2 16,-13 11-3-16,4 9 0 0,0 6-1 16,9 9 0-16,-4 4 0 0,8-1-3 15,9 4 2-15,9 5-1 16,17-13-2-16,4-7 9 16,13-12 4-16,5-11 9 15,13-12 3-15,-5-7 3 31,1-5 2-31,-5 1-5 0,-9-12-3 16,-4 0-8-16,-8-4-4 16,-5 8-6-16,4 3-2 15,-8 9-8-15,4 3-2 16,0 8-4-16,4 19-3 0,-4 1 8 16,5 7 4-16,-1 11 5 15,5 1 3-15,8-1-7 16,-13-3-3-16,10-8-37 15,3-7-15-15,-13-13-37 16,22-11-60 0,-4-11 43-16</inkml:trace>
  <inkml:trace contextRef="#ctx0" brushRef="#br0" timeOffset="2285.3415">7762 2200 340 0,'-17'8'126'0,"13"-8"-68"0,4 0-54 15,0 0 24-15,0 0-14 16,0 0-3-16</inkml:trace>
  <inkml:trace contextRef="#ctx0" brushRef="#br0" timeOffset="2521.9095">7749 2200 572 0,'13'-19'-15'0,"5"7"-4"0,8 0 7 0,4 5 5 16,-4 3 2-16,-4 12 4 16,4 3 0-16,-17 5 1 15,-1 7-3-15,-16 4 0 16,-1 8-1-16,-17 3 0 15,4-3 3-15,5-4 0 16,8-4 9-16,-4-4 5 0,13 0 13 16,13-4 6-16,22-3-3 15,4-16-1-15,0 0-15 16,35-16-6-16,4 1-59 16,0 0-28-16,-8 7-85 15</inkml:trace>
  <inkml:trace contextRef="#ctx0" brushRef="#br0" timeOffset="3045.3998">7367 3362 320 0,'0'4'121'15,"0"7"-66"-15,0-14-62 0,0 3 21 0,0 0-13 16,0-8-1-16,5-4-9 16,3-3-2-1,-8-16 6 1,0-15 0-16,0-5 1 0,0-3 5 16,0 4 3-16,-8 12 3 0,3 7 1 15,1 8-4-15,-13 7-3 16,-5 16-3-16,-9 16-1 15,-3 11-1-15,-5 23 3 16,-5 4 0-16,1 0 1 16,8-4 0-16,0 0 0 0,14-3 2 15,8-9 1-15,13-7 7 16,13-8 4-16,8-7 8 16,1-9 6-16,13-14-6 15,-9-1-3-15,4-7-5 16,-4-5-1-16,0 5-3 0,-13-8-1 15,0-1-12-15,0 5-3 32,-8 4-2-32,8 3 0 0,-5 16-6 15,10 8 0 1,4 7 1-16,8 12 1 16,-8 0 2-16,-5 3-14 15,0 5-4-15,5-4-39 16,-5 0-16-16,1-12-39 15</inkml:trace>
  <inkml:trace contextRef="#ctx0" brushRef="#br0" timeOffset="3516.3317">7784 3408 356 0,'-4'4'132'0,"-5"-8"-72"0,9 1-74 15,0 3 19-15,0 0-20 16,9-4-3-16,-5 0 2 16,9-4 5-16,9 0 6 0,13-3 3 0,-5 3 4 15,13 0 1-15,1 1 3 16,-9 7-1-16,4 0 2 16,0 3-6-16,-4 5-3 0,-14 4-17 15,1-1-7-15,-9 9-5 16,-4-1 1-16,-1-4 23 15,-8 5 13-15,-8-5 21 0,-1 1 10 16,0-5 1-16,1 1 1 16,8-1-4-16,-9 5-1 31,9-8-11-31,9-1-3 16,-5 1-12-16,13 0-5 0,5-4-7 15,8-1-2-15,-4 5-6 16,9 4-3-16,-13 11-13 15,-5 8-8-15,-4 23 6 16,-30 4 3-16,0 3 18 16,-22-3 7-16,-9 4 14 0,0-12 7 15,-4-11 1-15,8-12 3 16,-3-8-29-16,12-23-9 16,13-26-89-16,18-40-36 15,39-23 22 1</inkml:trace>
  <inkml:trace contextRef="#ctx0" brushRef="#br0" timeOffset="3919.9999">8783 385 368 0,'0'0'137'0,"0"8"-74"0,4 11-76 0,9-7 22 15,5 19-11-15,3 11-2 16,14 16 3-16,9 0 0 15,25 16 1-15,9 30-3 0,-4 39 0 16,4 11-1-16,-17 55 3 16,-5 14 0-16,-16 36 1 15,-19 0 17 1,-12 11 11-16,-18-4 3 16,1-26 2-16,-5-9-16 0,-5-18-5 15,1-36-50 1,-5-34-21-16,0-42-119 15</inkml:trace>
  <inkml:trace contextRef="#ctx0" brushRef="#br0" timeOffset="6951.2455">11923 1007 264 0,'-5'-12'99'0,"5"9"-54"16,0-5-44-16,0 8 19 0,0-8-9 15,0 4 1-15,0 4-5 16,0 0-2-16,0 0-2 16,0 0-7-16,0 12 0 0,9 11 0 15,4 16-1-15,-4 22 4 16,4 5 0-16,4 3-2 0,0 5 2 16,18-5 1-16,-17 5 0 15,-5 3 0-15,0-4 2 16,4 1 1-16,-13-13 1 15,9-14 6-15,-13-9 4 16,5-7 10-16,-5-11 5 16,0-9 2-16,13-34 6 15,-9-4-14-15,13-16-15 16,1 1-7-16,8 3-7 0,4 8-1 16,9 8 1-16,0 4 2 15,-4 7-12-15,4 9-4 16,5 6-7-16,-5 13-3 31,-5 11 2-31,1 4 3 0,-17 7-2 16,-10 9 0-16,-12 3 21 15,-18-11 10-15,-8-1 8 16,-18-3 6-16,0-4-1 16,0-8 1-16,-4-8 2 15,0-7 0-15,18-8-7 16,3-4 0-16,14-4-26 0,8-19-8 15,18-11-63-15,12-1-27 16,1 1-3 0</inkml:trace>
  <inkml:trace contextRef="#ctx0" brushRef="#br0" timeOffset="7372.4558">13008 1204 324 0,'0'-19'121'0,"18"19"-66"0,-1-4-64 0,-4 4 20 0,4 0-10 31,9 0-1-31,5-4-8 16,8 0-3-16,-4 0 6 15,4 0-15-15,0 0-4 0,0 1-32 0,-4-1-14 16,-5 0-34 0</inkml:trace>
  <inkml:trace contextRef="#ctx0" brushRef="#br0" timeOffset="7520.2197">13243 1428 272 0,'0'4'104'16,"4"3"-56"-16,13-3-32 0,-4-4 29 0,0 4-24 15,14-4-6-15,-1-4-26 16,8 0-7-16,10-7 8 16,12-1-61-16,14-3-24 15,-5-5-18 1</inkml:trace>
  <inkml:trace contextRef="#ctx0" brushRef="#br0" timeOffset="7873.8296">14480 617 332 0,'-17'-35'126'0,"13"12"-68"0,-1 8-57 0,1 11 27 16,-5 0-19-16,5 4-5 15,0-8-5-15,-9 8 0 16,8 0 1-16,-12 16-5 16,-5 15 1-16,-4 3-3 15,0 20 2-15,-9 16 1 16,1 26-1-16,3 43 4 16,-8 4 2-16,4 39 6 15,5 15 6-15,13 15 2 0,8 20 0 16,9-16-5-16,4-4-4 15,18 0 1-15,13-30 0 16,17-24-3-16,4-23-3 0,18-27 2 16,-9-15 0-16,5-23-17 15,-5-20-7-15,-9-15-37 16,-8-28-14-16,-9-22-71 16</inkml:trace>
  <inkml:trace contextRef="#ctx0" brushRef="#br0" timeOffset="8469.3666">15193 347 304 0,'-14'-4'115'0,"14"4"-62"0,0 0-60 16,0 0 19-16,9 11-13 0,-4-3-1 16,-5 8-2-16,0 7 3 15,0 8 0-15,0 23-4 0,0 8-1 16,0 3 0-16,4 1 2 15,0-4 2-15,5 3 3 0,0 1 0 16,-1-8 2-16,1-4 2 16,4-19 4-16,-9-1 5 15,9-7 3-15,-13-7-3 0,5-9 2 16,-1-11 2-16,5-11 3 16,-5-9-2-16,9-3 0 15,-4-4-6-15,8 4-3 16,5 0-8-16,8 3-1 31,-4 5-6-31,9 3 1 0,4 5 0 16,0 7 2-16,-4 4-26 15,-9 7-8-15,-9 8-6 16,-8 5-3-16,-9 3 21 16,-13 4 11-16,-9-4 13 15,1-4 6-15,-14-4 1 16,4-7 3-16,5-5-3 0,5-3-2 15,3-4-20-15,14-7-10 16,8-5-49-16,22 0-20 16,13-7 0-1</inkml:trace>
  <inkml:trace contextRef="#ctx0" brushRef="#br0" timeOffset="8676.9021">16009 829 356 0,'-4'-3'134'0,"4"18"-72"0,0-3-59 0,0-12 26 16,0 0-24-16,0 7-9 15,0 5 1 1,-5 7 1-16,-3 12-3 0,3 15 1 0,1 24-14 16,4-1-5-16,-9 1-24 15,5-8-7-15,-1-1-56 16,-8 1-46-1,5-23 61-15</inkml:trace>
  <inkml:trace contextRef="#ctx0" brushRef="#br0" timeOffset="9210.8244">15288 1702 340 0,'0'0'126'0,"4"0"-68"0,-4 0-46 0,0 0 32 16,0 0-21-16,9 0-2 15,-5 0-18-15,1 4-6 16,8 0 1 0,-9 3-9-16,9 9 0 0,-8 15-1 15,8 11 0-15,-5 4 4 16,10 5 3-16,-1 3-2 15,-4 0 2-15,-4-4 7 16,4-4 4-16,-5 1-3 16,1-5-2-16,-5-7 2 0,-4-12 0 15,0-4 1 1,0-19 6-16,13-7 2 16,-8-5-2-16,-1-3 1 15,9-9-2-15,9 1 2 0,-5-4-4 16,1 4-2-16,8 4-7 15,-5 3-3-15,10 5-1 16,-14 7 2-16,5 4-12 16,0 8-1-16,-5 7-12 15,0 4-2-15,-12 1 4 16,-5 3 1-16,-5 8 12 0,-16 0 6 31,-1-1 8-31,-13-3 2 0,13-3 2 16,-8-9 2-16,8-3-1 15,5-8 2-15,4-8-20 16,9-8-8-16,8-3-40 16,13-5-18-16,14 1-28 15</inkml:trace>
  <inkml:trace contextRef="#ctx0" brushRef="#br0" timeOffset="9581.8936">16044 2204 384 0,'0'-4'145'0,"0"4"-78"0,0-4-78 16,0 0 24-1,0-11-19-15,0 3-14 16,0 1-7-16,13 3 14 16,-9 4-3-16,5 0 4 0,-1 4 7 15,10 0 2-15,-10 8-2 16,5 3 1-1,-13 5-14-15,5 3-5 16,-10 1-8-16,-8 7-1 0,-8 3 8 16,-1 1 7-16,-8 0 10 15,4-4 6-15,4-4 17 16,9-3 9-16,8-5 16 16,5-3 9-16,5-5-9 15,12-3-4-15,18-4-19 0,4-4-9 16,4 1-12-16,18-1-6 15,4 0-15-15,-8 4-7 16,-1 4-33-16,-8 3-11 16,-13 17-45-1</inkml:trace>
  <inkml:trace contextRef="#ctx0" brushRef="#br0" timeOffset="10114.1055">15570 2937 364 0,'0'-7'134'15,"5"3"-72"-15,-1 4-66 0,5 0 26 0,-9 0-18 16,8 0-2-16,1 0-9 15,8 4-3-15,-8 7 6 16,4 9-10-16,-9 7-2 0,1 3 3 0,-5 17 5 16,-5-1 5-1,1 0 4-15,4-3 2 16,0-4 1-16,0-5 0 16,0-7 2-16,0-7 3 15,0-1 5-15,0-11 9 31,4-8-7-31,1-8-2 0,4 0 1 16,-1-3 0-16,5-13-11 16,5-6-1-16,8 3-5 15,8 3-2-15,1 5-4 16,4 7 0-16,-13 5-16 16,5 11-4-16,-14 11-2 15,0 4 1-15,-12 5 1 0,-5 3 2 16,-5 0 13-16,-12 0 4 0,0-4 7 15,-1 0 3-15,5-4-11 16,5-3-3-16,8-16-38 16,17-4-12-1,5-4-8-15,12-4-8 32</inkml:trace>
  <inkml:trace contextRef="#ctx0" brushRef="#br0" timeOffset="10585.4566">16230 3331 296 0,'0'8'112'0,"5"-8"-60"16,-5 0-45-16,0 0 23 0,0 0-10 15,0-4-1-15,0 0-5 16,0 0-1-16,0 0-7 16,4-3 0-16,5-1 1 0,-5 4-1 15,13-4-1-15,10 5-8 16,3-1-2-16,5 0 4 15,-5 4 2-15,9 4-2 16,-4-4-1-16,-5 4-10 0,-12-1-5 16,-10 13-42-16,-8-5 25 15,-8 5 10-15,-5-5 15 16,-5 5 8-16,1-1 15 16,8 1 8-16,-4-1 4 15,9-3 4-15,4-4 6 31,4 3 4-31,9-3-15 0,9-4-6 16,13 0-15-16,-5 7-2 16,13-3-18-16,-3 0-4 15,-14-1-12-15,-5 9-3 16,-12 11 12-16,-22 4 6 16,-13 3 17-16,-31 1 10 15,-12 0 10-15,8-8 6 0,-4-8-10 16,17-7-2-16,9-8-30 0,4-20-14 15,31-15-93 1,8-27-75 0,23-11 70-1</inkml:trace>
  <inkml:trace contextRef="#ctx0" brushRef="#br0" timeOffset="10966.9214">16843 575 336 0,'-5'3'126'0,"10"1"-68"0,8 19-61 15,-5-11 22-15,10 3-17 32,12 12 0-32,9 4-4 0,13 23-2 15,9 28 3-15,13 45-2 0,-9 12 1 16,5 31 2-16,-14 34 0 16,-13 16-3-16,-8 16 2 15,-17-8 21-15,-14 3 10 0,-13-7 3 31,-8-23 3-31,-22-27-16 0,-18-24-6 0,-16-18-20 16,-14-24-7-16,4-27-68 16,-12-31-31-16,34-42-47 15</inkml:trace>
  <inkml:trace contextRef="#ctx0" brushRef="#br0" timeOffset="12959.0718">2326 6292 268 0,'-5'-7'101'0,"5"7"-54"0,0-4-44 16,0 0 23-1,0 0-15-15,0-7-3 0,0-1-8 16,-4-4 0-16,4-3 0 16,-13-8-3-16,4 4 2 0,-8-4 1 0,-1 4 2 15,-3 0 3-15,-14 7 2 16,5 5-3-16,-1 11-1 16,-17 11-3-16,-8 12-1 15,13 24-1-15,-5 18 0 16,9 9 6-16,13-9 2 0,21-3 2 31,5-8 2-31,5 0-5 16,16-11-3-16,1-5-1 15,13-7 1-15,17-12 3 16,-13-3 2-16,4-16-1 16,10-8-1-16,3-7-1 0,-17-8 2 15,-4-16-1-15,0-11 0 16,-14-8-1-16,-3 0 2 15,-18 8 6-15,8 7 4 16,-8 9-2-16,9 7 0 16,-18 7-11-16,18 9-3 15,-18 11-4-15,9 15 0 0,-8 12 0 16,8 19 3-16,0 5-2 16,8 10 1-16,1 1 2 15,0 0 0-15,8 0 0 16,13-1 2-16,14 1-19 15,-5-8-8-15,4-11-31 16,10-12-13 0,-1-12-34-16,-9-15-52 15,-4-12 48-15</inkml:trace>
  <inkml:trace contextRef="#ctx0" brushRef="#br0" timeOffset="13243.3094">3025 6211 332 0,'-26'0'123'0,"26"0"-66"0,-5 0-55 0,5 0 25 16,0 0-18-16,5 4-2 16,12 4-7-16,0 3-3 15,5 5 2-15,13 7-2 0,0 4-1 0,8 19 3 31,0 5 0-31,14-1 1 16,-1 0 0-16,1 0 0 0,-5-3 2 0,-9-5-14 0,5-7-5 16,-9-8-37-1,-21-8-110 17</inkml:trace>
  <inkml:trace contextRef="#ctx0" brushRef="#br0" timeOffset="13476.9606">3528 6134 324 0,'-34'-11'123'0,"29"11"-66"0,-29 7-58 0,21 1 23 16,0 4-18-16,-13 7-1 16,4 8-3-16,-4 15 0 15,4 12 0-15,-13 4-3 0,5 0 2 16,4 8 1-16,-9 3 0 15,0 1 0-15,1-1 2 16,8-3-19 0,8-12-6-16,14-12-41 0,39-34-96 31</inkml:trace>
  <inkml:trace contextRef="#ctx0" brushRef="#br0" timeOffset="13958.9862">4154 5543 376 0,'-5'4'140'0,"14"8"-76"0,-9 15-77 16,0-8 22-16,0 8-16 16,0 20 0-16,0 7-13 15,0 11-2-15,9 5 12 0,8 15-2 0,-12 7 1 31,3 16 7-31,1 1 3 16,8-9 4-16,-8-11 1 0,4-12 0 0,4-11 2 31,-12-12-3-31,8-12 0 0,-9-7 5 0,0-12 3 16,9-15 5 0,-13-12 4-16,0-8-4 15,0-11-1-15,18-8-5 16,-1-4 1-16,5-7-6 15,17-4-3-15,0 7-4 16,13 12-1-16,5 15-5 0,-1 12 0 16,-12 12-9-16,-1 7-2 15,-13 8 1-15,-8 4 3 16,-9 8 2-16,-22-1 1 0,1 1 9 16,-23-4 6-16,5 0 3 15,-13-8 2-15,4-8-2 16,5-4-1-16,4-11-28 31,9-8-11-31,4-7-41 16,21-16-17-16,10-4-15 15</inkml:trace>
  <inkml:trace contextRef="#ctx0" brushRef="#br0" timeOffset="14159.1558">5444 6285 396 0,'17'4'148'0,"-4"-1"-80"0,4-3-77 15,-12 0 23-15,12 0-30 16,5 0-9-16,8 0-27 0,-4-3-10 16,9-1 33-16,0 4-29 15,-14 0-9-15,1 4-36 16</inkml:trace>
  <inkml:trace contextRef="#ctx0" brushRef="#br0" timeOffset="14309.8461">5548 6632 244 0,'-31'27'90'0,"31"-19"-48"0,-4 3-14 16,4-3 30-16,13 0-13 0,-4-4-3 15,8-8-24-15,18 0-11 16,21-4-5-16,9-3-46 0,18-1-20 15,-1 1-83 1</inkml:trace>
  <inkml:trace contextRef="#ctx0" brushRef="#br0" timeOffset="14731.1082">7506 5319 368 0,'-4'0'140'0,"4"0"-76"0,-4 0-79 16,4 0 21-16,0 8-15 15,-18 0-1-15,1 4 0 0,-5 11 4 16,-13 0 3-16,-4 12 0 0,-4 19-1 16,-5 34 3-16,0 13 0 15,-4 15 5-15,-4 46 5 16,12 15 10-16,-3 36 8 16,12 26 3-16,4 24 2 15,14 30-11 1,4 0-5-16,17 5-9 15,27-16-5-15,21 3-1 16,26-22 1-16,18-16-3 16,3-4 0-16,14-34-15 0,13-16-4 15,-13-8-45-15,-13-11-18 16,-9-31-76 0</inkml:trace>
  <inkml:trace contextRef="#ctx0" brushRef="#br0" timeOffset="31754.8579">8666 5597 104 0,'0'0'38'0,"4"0"-20"0,-4 0-6 0,0 0 16 15,0 0-10-15,0 0 0 16,0 0-4-16,4 0 1 0,5 0-8 16,-5-3 2-16,-4-1 4 0,5 0-1 15,-1 0 3-15,-4 4-2 16,0-4 0-16,0 0 1 16,0 0 4-16,0-3 1 15,0-1 1-15,0-4-5 16,-4-3 1-1,-1 3-5-15,1 5 1 16,-9-1-5-16,-9 0-2 16,5 0 0-16,-13 5-1 15,-1 3-5-15,-4 7-1 16,1 13-2-16,-5 14 3 0,0 5-2 16,-9 15-1-16,4 4 3 15,5 4 0-15,4-4 1 16,9 0 0-16,9-4 0 15,4-4 0-15,9-4 0 0,12-3 2 16,10-9 3-16,8-7 2 16,4-11 1-16,9-8 2 15,5-8-1-15,-5-4 2 16,-9-4 3-16,1-4 1 0,-5-7 3 16,0-4 1-16,-13-4-6 15,0-8-3-15,0-7-3 16,-9-9-2-16,9 1-3 15,-9 4-2-15,-4 3-2 16,9 9-1-16,0 7 6 31,-9 7 3-31,0 9-6 0,0 11 1 16,0 8-6-16,0 15-1 16,0 11 3-16,0 5 3 15,4 4 1-15,9-5-1 16,-4 5 1-16,4-5-1 15,4-7-3-15,5-4 2 0,0-8 3 16,-1 1 1-16,1-5-1 16,4-3-2-16,-4-5-26 15,-5-3-23-15,5-8-11 16,-5-7-41-16,9-1-15 16,1-7 10-1</inkml:trace>
  <inkml:trace contextRef="#ctx0" brushRef="#br0" timeOffset="32455.5308">9122 6022 236 0,'-13'-4'90'0,"13"8"-48"0,0-8-40 0,0 4 17 16,4-4-12-16,5 4-2 31,-9-3 1-31,0-1 1 0,4 0-3 16,-4 0 2-16,0 0 0 0,4-4 6 16,5 5 3-16,-9-1 0 15,9-4 1-15,4 0 3 16,-5 4 0-16,10 1-4 15,8-1-1-15,-4 0-6 16,4 4-3-16,4 0-5 0,-8 4-2 16,-1 3 1-16,1 9 0 15,-4 3-6 1,-5 4-3-16,-13 0 1 16,0 8 3-16,-13 8 3 15,-5 3 4-15,-4 5 2 16,1 7 3-16,-14-4 1 15,9-8 3-15,-4 1 6 16,8-8 4-16,4-8-8 16,5-4-2-16,5-4-2 0,8-3 2 15,0-1-7-15,8-7-2 16,23-1 1-16,4-7 1 16,4-7-1-16,8-5 1 15,6-7-4-15,-1 3-2 0,-13-3-16 16,-5 4-5-16,1 3-15 15,-13 1-5-15,0 3-20 16,-9 0-8-16,-13 8-51 16</inkml:trace>
  <inkml:trace contextRef="#ctx0" brushRef="#br0" timeOffset="33019.2866">9856 5474 296 0,'-9'-31'110'0,"9"16"-60"0,0-12-47 0,0 19 21 16,0 0-10-16,0 0 0 16,0 1 0-16,0-1 2 15,0 0-9-15,0 4 0 0,0 4 3 16,0 0-8-16,0 16-3 15,0 7-7-15,0 16 0 16,0 18 2-16,9 28 1 0,-5-3 3 16,-4-1 3-16,4 0 0 15,1-12-1-15,-5-7 1 16,0-4 1-16,0-8 1 16,0-11 1-16,0-8 4 15,0-8 5-15,0-8 4 16,0-15 4-1,0-4-9-15,8-7-2 16,1-5-8-16,8-11-2 16,5 0-2-16,4 0-2 15,4 4 0-15,5 4 0 0,0 3 3 16,0 9 2-16,-9-1-2 16,4 12-2-16,-8 3-7 15,-5 5-2-15,1 11-4 16,-18 4-3-16,0 4 8 15,-13 4 4-15,-9 3 5 0,0 1 1 16,-8-4 5-16,8-8 5 16,0-8 6-16,5-3 3 15,4-9-12-15,4-11-5 16,9-7-21 0,0-8-10-16,9-9-37 15,17-6-15-15,0 11-47 16</inkml:trace>
  <inkml:trace contextRef="#ctx0" brushRef="#br0" timeOffset="33555.7175">10407 6184 436 0,'0'0'162'0,"4"0"-88"0,1-7-91 0,3 3 23 0,1 0-25 15,4-4-3-15,4 0-6 16,-8 1 0-16,9-1 15 16,3 4 0-16,5 0 2 0,-4 4 4 0,4 0 4 15,4 4 2-15,-8 4 1 16,0 3-3-16,0 5 0 31,-5 7-3-31,-4 8 1 16,-9 0-4-16,-8-4-1 15,0 8 5-15,-14 7 2 0,-12-3 9 16,4-8 4-16,-9-4 6 16,13-4 4-16,5 0 7 15,0-8 4-15,17-3-13 16,0-1-5-16,17-3-4 16,9-4-1-16,9-4-4 15,4 0-3-15,0 0-5 0,0 4 0 16,-4 4-7-16,0 3-1 15,-18 5-2-15,0 3 1 16,-17 4 0-16,0 8 3 16,-17 0 4-16,-13 0 1 15,-10 0 5-15,-7-4 4 16,-23-4-1 0,1-4-2-16,4-11-5 15,8-4 0-15,1-8-22 16,17 0-8-16,4-4-54 0,22-7-22 15,13-12 2 1</inkml:trace>
  <inkml:trace contextRef="#ctx0" brushRef="#br0" timeOffset="33858.4358">11202 5756 392 0,'-31'34'145'0,"27"-30"-78"0,4 20-85 0,4-24 19 0,9 7-12 16,-4-11-1-16,17 12 4 16,0-4 5-16,22-12 2 15,-5 1-2-15,1-1 2 0,4-8-1 31,-9 5 0-31,-5 7-5 0,-8 0 0 16,-4 4-32-16,-5-8-12 16,-3 8-53-1,3 0-55-15,-13-4 56 16</inkml:trace>
  <inkml:trace contextRef="#ctx0" brushRef="#br0" timeOffset="34422.4304">12639 5590 344 0,'-4'-20'129'0,"4"9"-70"0,-9-8-60 15,9 7 23-15,-4 0-15 16,-1-3-4-16,-8-8-9 16,9 0-4-16,-13-1 6 15,-5 1-8-15,-4 4 1 0,0 7 4 0,-5 5 1 16,1 7 1-16,-9 11 4 16,4 9 2-16,-4 10 2 15,0 17 1-15,4 22 0 16,14 5 2-16,8-1 1 15,8-4-6-15,10-3-2 16,12-12 0 0,9-8 0-16,9-11 14 15,12-12 8-15,-3-11 12 0,8-16 6 16,-13-7-7-16,0-9-4 16,-4-15-10-16,-13-11-3 15,-5-4-7-15,0-4-3 16,-8 4-5-1,4 11 0-15,-9 8-5 0,1 8-1 0,3 8-2 16,-8 15 0-16,0 15-2 16,5 20-1-16,-1 15-1 15,5 4 2-15,0-4 6 16,8 4 2-16,5-4-5 16,8-3-3-16,-4-9-16 15,4-7-9-15,5-11-32 0,-4-9-12 16,16-22-63-1</inkml:trace>
  <inkml:trace contextRef="#ctx0" brushRef="#br0" timeOffset="34522.7547">13065 5922 384 0,'-9'11'143'0,"5"-11"-78"0,-5 4-76 16,5-4 37-1,-1 0-19-15</inkml:trace>
  <inkml:trace contextRef="#ctx0" brushRef="#br0" timeOffset="34895.7249">13043 5929 592 0,'17'-7'-17'0,"14"-1"2"0,-1 4 11 0,14 0 5 15,-5 0 5-15,-9 4 3 0,0 0 0 16,-12 8 2-16,-1 4-8 16,-8-1-4-16,0 5-9 15,-18 7-4-15,0 4 1 16,-4 0 2-16,4-4 7 15,-4 0 2-15,9 0 4 16,-9 1 3 0,9-1 11-16,4 0 7 15,4-4 1-15,9 8 3 16,-4-7-11-16,8 3-2 16,5 0-8-16,8 0-4 15,-8-4-15-15,13 8-4 16,-14 4 2-16,1 0 1 15,-4 0 0-15,-14 4 1 0,-8 0 11 16,-18-1 6-16,-30 5-1 0,-9-4-2 16,0-4 0-16,-8-8-1 15,12-4 2-15,18-7 1 16,9-8-28-16,21-12-12 16,26-19-99-1,18-8-65-15,9-42 82 0</inkml:trace>
  <inkml:trace contextRef="#ctx0" brushRef="#br0" timeOffset="35460.4456">14150 4941 412 0,'-13'-8'154'0,"13"8"-84"0,-4 4-84 0,4-4 24 16,0 4-19-16,0 4-4 15,0 3-4-15,0 5-3 0,0 15 12 16,0 15 1-16,0 12 5 0,0 11-5 16,0 13-3-16,0 10 6 15,4 12 1-15,1-7 3 16,3-12 2-16,-8-12 5 15,5-11 6-15,-5-12 2 16,0-7 0 0,0-9-1-16,-5-14 1 0,5-9 1 15,-8-11 2-15,3-11-4 16,5-9 2-16,5-14-3 16,8-9 0-16,4 1-7 15,9-5-4-15,17 9-4 0,1 3-1 16,8 8-3-16,-9 12 1 15,-3 3-8-15,3 16-4 16,-8 11-11 0,-5 9-3-16,-13 18 8 15,-17 0 4-15,-17 1 8 0,0-1 5 16,-22-3 6-16,0 0 4 16,4-12 8-16,-4-4 4 15,17-4-4-15,-8-7 1 0,12-12-21 31,14-8-7-31,0-7-33 16,12-5-11-16,23-11-58 16,8-15-54-1,-5 4 62-15</inkml:trace>
  <inkml:trace contextRef="#ctx0" brushRef="#br0" timeOffset="35793.6115">14832 5926 408 0,'0'3'151'0,"0"1"-82"0,0 0-85 16,0-4 8-1,9-8-17-15,-1-3 0 0,1 3 0 16,4-3 14-16,-4 3 4 0,4 4 2 0,0 4 4 16,4 4 2-1,-4 4-2-15,5 7 0 0,-5 4-6 16,-13 8 0-16,-5 4-4 31,-8 4 2-31,-8 0 3 16,-10-1 3-16,-12 1 8 15,4-4 7-15,4-4 9 16,13-4 5-16,1-7 12 0,21-5 8 16,8-3-15-16,27-4-6 15,21-4-17-15,23-4-6 16,7 4-63-16,-3 0-29 15,-5 4-78-15</inkml:trace>
  <inkml:trace contextRef="#ctx0" brushRef="#br0" timeOffset="38863.6622">15232 5126 356 0,'4'0'134'0,"-4"4"-72"0,9 0-72 0,-9-4 13 16,8 19-10-16,10 5 3 15,12 7 2-15,-4 3 2 16,13 13-3-16,9 7 0 0,-5 19 2 16,18 27 0-16,9 12 1 15,-5 4 0-15,4 23 4 0,5 23 2 16,0 8 0-16,-13 23 1 16,-5 27-4-16,-4 16 0 31,-13 15-1-31,-13 0-2 0,-8 15 1 15,-5-15-1-15,-9-15 2 16,-4-1 3-16,-4-19 15 16,-14-15 10-16,-12 0-10 15,0-4-1-15,-22-24-5 16,-9-10-1-16,-13-5-7 16,-9-8-4-16,14-14-4 0,-5-21 1 15,5-18 1-15,8-12 2 16,4-16-1-16,18-7 2 15,0-12-7-15,18-7 1 16,-6-8-12-16,10-5-6 0,8-6-19 16,9-5-8-16,0-8-56 31,5-18-25-31,-1-13 6 16</inkml:trace>
  <inkml:trace contextRef="#ctx0" brushRef="#br0" timeOffset="40522.8273">8401 2057 124 0,'13'-4'49'0,"-4"8"-26"0,-1-4-16 0,1 0 13 15,0 0-10-15,4 0-1 16,4 0-1-16,5 0 0 15,4 4-4-15,0 0-3 0,13 4 0 16,0-1-1-16,0 5 0 16,4-1-5-16,5 5 1 0,9-1 13 15,3 5 8-15,10-5 1 16,-1 4-1-16,14-3-9 16,-1-1-3-16,10 5-3 15,3-1 1-15,5 0-4 0,9 0-2 16,4 5 6-1,4-1 3 1,-9 0 5-16,5 0 4 0,0 0 0 16,0 8 1-16,0 4-6 15,4-4-2-15,5 0-4 16,4 0-3-16,8-4 0 16,10 0-1-16,-10 0 2 15,1-4 1-15,4 0-4 16,4 4 1-16,-8 0-2 0,-1-4 0 15,1 0 4-15,13 1 1 16,-1-1 5-16,-8 11 5 16,5-7-9-16,3 1-2 15,36 6 0-15,-14 1 1 16,-8 0-1-16,-22 7-2 16,-5 5-2-16,1-5 1 0,-9-3 3 15,-9-5 3-15,-8-3 0 16,8 0 2-16,0-8-4 15,5 0-2-15,-9-3 2 16,-14-5 0-16,-3-3-1 16,-18-1-2-16,-8-3 1 15,-18 4-1 1,-22-1-3-16,9-3-2 16,-8 0-2-16,-10-12-45 15,10-4-18-15,-1-3-46 16</inkml:trace>
  <inkml:trace contextRef="#ctx0" brushRef="#br0" timeOffset="41392.3273">14737 2138 236 0,'-18'-19'90'16,"18"11"-48"-16,0 4-49 0,0 4 14 0,0 0-10 16,0-4 2-16,0 4-6 15,-13 0 0-15,-4 12 3 16,-9 0 0-16,-9 3 2 0,-4 4 2 16,0 1 2-16,-18 7 3 0,1 0 2 15,-1 4 3-15,-3-1 1 16,-10 5-3-16,-8 0-3 15,-9 19-2-15,-8-8-3 16,-5-3 1-16,0-5 1 16,-4 1-3-16,-9-4 0 31,-4-4-1-31,-1 0 0 0,5-1 2 16,0 1 2-16,1-4-1 15,-1-3 2-15,4-1-4 16,5 0 0-16,-5 8 1 15,9-8 0-15,-8 0 0 16,-5 4 0-16,0 0-5 16,-4 0 1-16,8 0-3 0,9 0 2 15,5-4 3-15,-1 4 1 0,-4 8 1 16,14-8 2-16,-6 0-3 16,5-4 0-16,5-3 1 15,-9-1 0-15,8 0 0 16,-12 1 0-16,-9-5 0 31,-14 4 2-31,10 1-1 0,12-5-1 16,14-3 1-16,-14-1-1 15,5-3 0-15,8 0 0 16,-8-1 2-16,4 9 3 16,5-5 0-16,4 9 0 15,4-5-6-15,4 1 1 16,-3-1 0-16,-1 0 0 0,-4 1-3 15,4-4 2-15,9-1 1 16,4 1 2-16,-4 3-1 16,17-3-1-16,0 3 1 15,9 1 1-15,0-5-3 16,4 1 0-16,9-1-23 16,5-3-10-16,-6 4-66 0</inkml:trace>
  <inkml:trace contextRef="#ctx0" brushRef="#br0" timeOffset="47571.6183">7441 8084 116 0,'-22'0'46'0,"31"-4"-24"0,-18 8-15 0,9-4 15 0,0 0-4 16,0 0 1-16,0 0 5 16,0 0 2-16,0 0-13 31,0 0-3-31,0 0 0 0,0 0-2 15,0 0 1-15,0 0-3 0,0 0 1 16,0 0 2-16,0 0 2 16,0 0-1-16,0 0 1 15,9 0-4-15,4 0 5 16,4 0 4 0,5 0-4-1,0-4-6-15,8 0-2 0,-8 0-2 16,13 0-2-16,-5 1 5 15,5-1 1 1,0-4 4-16,-1 4 1 16,5 4-1-16,-4-8 1 15,-9 8 0-15,5-4 1 0,-10 4-6 16,-3-3-2-16,-10-1-2 0,5 0 1 16,0 0-2-16,-8 4 2 0,-1 0-9 15,-4 0-3-15,4 0-15 31,-4 0-5-31,9 0-36 16,-4 0-15-16,12 8-35 16</inkml:trace>
  <inkml:trace contextRef="#ctx0" brushRef="#br0" timeOffset="48387.7415">8783 7891 204 0,'-4'-8'77'0,"8"0"-42"0,-8 4-32 16,8 1 17-16,-8-1-8 15,4-4 1-15,0-4-2 0,-9 5 1 16,5-13-6-16,-1 1 5 0,-3-4 2 15,-1 4 0-15,-4-1 2 16,4 1-6-16,-8 0-1 16,-1 3 0-16,1 1 0 15,-5 3-2-15,1 5-1 16,-14 7-6-16,-4 3-1 0,4 17-2 31,-4 11 0-31,0-1 0 0,4 13 3 0,0 3 0 31,14 4 1-31,-1-3-3 16,13-1 2-16,5 0-1 0,4-3 0 16,13-4 0-16,-4-5-2 15,8-7 9-15,0-7 4 16,1-5 4-16,3-7 3 0,1-8 2 16,4-8 3-16,-4-7 2 15,-5-9 3-15,5-3-10 16,-5-3-4-16,1-1-7 15,-1 0-2-15,-13 0-1 16,5 0-2-16,0 0 1 0,-9 8-1 16,0 0-3-16,0 7 0 15,0 5-5-15,0 3-2 16,4 8-4-16,9 8-1 16,-8 7 5-16,8 4 6 15,-5 12 3-15,5 4 3 16,5 0-6-1,-1 3 1-15,5 1 1 16,-1-4 3-16,6-4-11 16,-1-4-3-16,-5-8-7 15,1-4-3-15,0-3-18 16,-1-8-9-16,6-16-33 16,-1 1-54-1,4-1 36-15</inkml:trace>
  <inkml:trace contextRef="#ctx0" brushRef="#br0" timeOffset="48788.6282">9274 8080 300 0,'0'4'112'0,"0"-4"-60"0,0 4-61 0,0-4 18 15,0 0-9-15,0 0 0 16,0 0 2-16,0 0 3 0,0 0-2 16,0 0 3-16,0 4 3 15,0 3-3-15,0 5 2 0,0 3-1 16,4 8 3-16,0 12-3 16,5 23-2-16,-9 0-2 15,4 8 0-15,-4 7-4 16,0 4 0-16,0 0 1 15,0 1 2-15,0-9-1 16,0-3 2-16,0-4 0 0,0-8 1 16,0-16 6-16,0-11 4 0,0-4-14 15,0-26-26 1,5-9-7-16,3-3-19 16,-3-5-7-16,-5 1-30 31,4 3-49-16,-8 1 37-15</inkml:trace>
  <inkml:trace contextRef="#ctx0" brushRef="#br0" timeOffset="49521.1755">9734 7439 304 0,'-43'-23'112'0,"43"23"-60"0,-5-4-45 0,5 4 26 0,-13-4-15 16,9-4-2-16,4 1-9 15,-9 3-5-15,9 0-1 16,-4 0-6-16,8 8 1 0,5 8 0 16,-9 11-1-16,4 15 1 15,0 16 0-15,5 20 3 0,-4-5 2 16,-1-3 0-16,9 3 2 16,-13-7-4-16,4-4 0 15,1-4 3-15,3-4 1 16,-8-7-1-16,0-8-2 15,0-8 9-15,0-4 4 16,0-8 2 0,-8-7 1-16,3-8 0 15,1-8 0-15,8-7-8 0,1-1-3 16,8-7-5-16,4-4-3 16,0 4-3-16,9 4 1 15,5 3 3-15,-5 5 1 16,9-1-2-16,4 8 0 15,4 4-3-15,1 8-1 0,-5 7-7 16,-9 1-4-16,0 7-4 16,-8 4-1-16,-9 4 6 15,-4 0 5-15,-9 3 11 16,-9-3 6-16,-8 0 2 16,-14-8 1-16,1-3 4 15,-5-5 3-15,-4-3 5 0,4-8 4 16,5-4-6-16,4-4-3 15,-4-4-11-15,8 0-2 16,4-3-9-16,10-1-3 16,-10 4-10-16,14 1-5 15,-9 3-8-15,9 8-5 16,-9 3-15 0,8 5-6-16,-3 0-54 15,-1 7-29 1,9 8 70-16</inkml:trace>
  <inkml:trace contextRef="#ctx0" brushRef="#br0" timeOffset="50220.7088">10424 8037 348 0,'-13'8'129'0,"13"-23"-70"0,-4 7-58 0,4 8 25 0,0-8-21 16,4 1-2-16,1-5-7 16,3 0 0-16,10 5 2 15,-5-1 1-15,13 0 1 0,0 4 4 16,9 1 2-16,4 3-9 16,4 3-5-16,-4-3 4 15,5 8 1-15,-14 4 0 0,0 3 0 16,-8 4-7-16,-4 5-4 15,-18 3 5-15,0 4 3 0,-22 3 8 16,4 1 6-16,-3 0 5 16,-10 0 2-16,10-12 3 15,3 4 3-15,5-4-2 32,5-4-2-32,3-3-5 0,5-5-2 15,5-3-6-15,12 0-1 16,0-1-3-16,9 5-3 15,9 0 2-15,-9 3 0 16,9 0-6-16,-5 9-3 16,-8-1-5-16,-5 4-4 15,-12 8 4-15,-10 3 1 0,-29 5 2 16,-5 7 0-16,-22 0 13 16,-13-4 6-16,9-3 9 15,0-12 2-15,8-8-3 16,-4-8 1-16,14-7-11 15,8-16-3-15,4 1-20 16,9-5-8-16,4 0-19 0,5 1-10 16,4-1-30-16,8 5-13 15,10 3-8-15</inkml:trace>
  <inkml:trace contextRef="#ctx0" brushRef="#br0" timeOffset="50636.9308">11445 7937 324 0,'-17'-4'123'0,"17"8"-66"0,0-8-62 16,0 4 23-16,0 0-14 16,0 0 0-16,8-4-4 15,5 1-1-15,5-1 1 16,3 4 0-16,14 0 2 16,4 0 5-16,18 0 6 0,3 0 6 15,10 0 3-15,8 0-9 16,-13 0-3-16,0 0-4 15,-8 0-1-15,-1 0-3 16,-25-4-2-16,-5 0-2 16,-5 4-1-16,-3 0-9 15,-14 0-5-15,-4 0-18 0,0 4-7 16,-4-4-31-16,-9 0-93 31</inkml:trace>
  <inkml:trace contextRef="#ctx0" brushRef="#br0" timeOffset="51059.9598">11749 7605 392 0,'-22'16'148'0,"22"-13"-80"0,0-3-68 0,0 0 27 31,0 0-26-31,0 0-4 0,5 0-2 16,-1 4 0-16,9 0 3 16,-9 0 1-16,9 4 3 0,-8-1-6 15,3 13 1-15,1 7 1 16,-5 7 3-16,9 9 2 16,-8 7 3-16,8 4-3 15,-9 12-2-15,0 7 0 0,9 4 1 16,-8 8 1-16,-1-7 1 15,5-17-5-15,-1-7 1 16,1-11 11-16,-4-8 5 16,-5-8-2-16,4-8 2 15,0 0-5-15,-4-7 1 16,9-8-12 0,-9-4-2-16,0 0-19 15,0-4-7-15,0 0-27 16,0 0-12-16,0 0-192 31,-9-4 99-31</inkml:trace>
  <inkml:trace contextRef="#ctx0" brushRef="#br0" timeOffset="52230.1886">13195 7721 228 0,'9'0'85'0,"-1"-16"-46"0,5 9-32 0,-13 7 20 16,9-4-10-16,0 0-2 15,-1 0-2-15,1-4-1 0,-5-3-6 16,-4-5 7-16,0 1 4 0,0-4-1 16,0-5 1-16,0 1-1 15,-4-8 0-15,-9 4-4 16,0 4 0-16,0 4-5 16,-13 0-2-16,0 3-5 31,-13 5-2-31,-9 3-2 0,5 8 3 15,4 8-5-15,-1 7 2 16,1 16 2-16,5 15 1 16,-1 20 1-16,9 0 0 15,8-1-3-15,5-3 2 0,13-8-1 16,13-4-2 0,-4-11 5-16,17-8 3 0,-4-12 3 15,4-4 3-15,9-7 6 16,-1-16 4-16,-7-3 1 15,3-5 2-15,-8-11-2 0,-1 0 2 16,1-15-4 0,4-1 0-16,-13 5-10 0,4 7-5 31,-3 8-12-31,3 7-3 0,0 12-1 16,1 20 2-16,3 7 4 15,-3 12 3-15,-1 0-3 16,5 7 2-16,-5 0-9 0,14-3-2 15,-1-4-16-15,5-4-6 16,-9-8-13 0,4-8-4-16,5-7-22 0,-9-12-9 15,9-11-27 1</inkml:trace>
  <inkml:trace contextRef="#ctx0" brushRef="#br0" timeOffset="52687.7952">13677 7871 280 0,'-9'4'104'0,"9"-4"-56"0,0 4-27 0,0-4 28 0,0 0-17 0,0 0-4 16,0 0-12-16,-4 0-5 16,4 0-6-16,0 0-4 0,17 0-5 15,5 0-2 1,8 0-2-16,10 0 0 16,-1 4 5-16,0 4 3 31,-13-1-4-31,4 1 1 0,-13 4-8 15,1-1-3-15,-14 9 3 16,-4 3 4-16,-4-4 6 0,-14 0 3 16,1 1 6-16,0-1 5 15,-1 0-1 1,1 1 3-16,8-1 1 16,-4 0-1-16,9-3 4 0,4-1 0 0,9 1-6 31,8-1-3-31,13 0-5 15,-4 5-4-15,5-5-3 16,8 1-1-16,-13-1-5 16,4 8 0-16,-12 8-5 15,-14 4-2-15,-8 0 6 16,-27 3 5-16,-12-3 3 0,-18 7 1 16,-8-3-3-16,-5-8 0 15,13-8-5-15,5-7 0 16,17-9-34-16,4-11-14 15,17-19-77 1,23-11-47-16,8-40 80 16</inkml:trace>
  <inkml:trace contextRef="#ctx0" brushRef="#br0" timeOffset="53235.4706">14793 6964 388 0,'-9'0'145'0,"1"0"-78"0,-5-4-78 15,8 4 24-15,-8 0-17 16,5 4 1-16,-10 0-1 16,5 4-1-16,4 7 4 15,-8 20-2-15,8 7 1 0,1 9 0 16,8 10-2-16,0 13 3 0,0 11 0 15,8 11 1-15,1-3 0 16,0-4-3-16,-1-12 2 16,-3-8 3-16,-1-11 1 15,5-11 1-15,-5-9 0 16,-4-11 6-16,0-11 4 16,0-9 1-1,0-10 4-15,0-5-7 16,5-11 1-16,8-12-6 15,8-16-2-15,-3-3-5 16,3 0-2-16,14 4-6 0,4 7 0 16,0 8 2-16,13 8 1 15,-4 11-11-15,0 8-1 16,-9 12-12-16,-4 8-2 0,-18 22 8 16,-13 1 6-16,-21 3 10 15,-18 1 4-15,-8-5 7 16,-9-3 5-16,8-8 8 15,-3 0 4-15,8-4-8 16,12-15-3-16,-3-4-15 16,8-8-4-16,18-7-34 0,4-9-11 15,9-7-90 1</inkml:trace>
  <inkml:trace contextRef="#ctx0" brushRef="#br0" timeOffset="53489.0705">15475 7844 488 0,'0'16'181'0,"0"-12"-98"0,0-4-97 0,0 0 28 15,0 0-34-15,-5 4-9 16,-8-1 6-16,9 1 3 0,-9 8 12 15,9 7 2-15,-9 12 4 0,8-4 4 16,1 39 1-16,-5-12-1 16,18 38-2-16,-9 1-52 15,4-4-23-15,1-35-90 16</inkml:trace>
  <inkml:trace contextRef="#ctx0" brushRef="#br0" timeOffset="58556.0803">8735 10037 240 0,'0'-3'90'0,"9"3"-48"0,8-12-47 16,-8 8 15-16,4-8-6 15,-9-7 2-15,1 0 3 16,3-4 5-16,-8 0-8 15,0-8 6-15,-8 4 1 0,-1 0 2 0,5 3 4 16,-14 9-7-16,-8-8-2 16,0 0-5-16,0 0-4 15,-9 11 0-15,-4 4 1 16,-9 16-3-16,5 4-2 16,-5 7 4-16,9 12 1 0,0 15 2 31,9 4 0-31,-5 12-2 15,18 0-2-15,-1 3 1 16,5 1 1-16,22-12-1 16,-5-8 2-16,22-7 2 15,5-12 2-15,3-15-1 16,10-16-1-16,-1-8 1 16,1-7 3-16,-5-8 0 0,0-8 2 0,-13-3 0 15,4-5 1 1,-4 1-6-16,5 3-2 0,-10 4-4 15,-3 8-3-15,-1 4-7 16,5 8-2-16,-13 7 0 16,8 16 2-16,-4 11 10 15,4 12 5 1,-12 7-2-16,8 5-2 16,-9 7-3-16,9 4 1 15,9-4-12-15,-5-7-7 16,5-9-18-16,13-6-6 15,4-13-12-15,4-7-5 16,9-31-49 0</inkml:trace>
  <inkml:trace contextRef="#ctx0" brushRef="#br0" timeOffset="58803.1505">9486 10196 348 0,'-4'34'132'0,"4"-22"-72"0,-4 0-63 0,4-9 24 15,0 5-20-15,-9-4-4 16,5 11 1-16,-1 5 0 16,5 3-3-16,0 8 1 0,-8 11 2 15,8 12 3-15,0 16-2 16,0 15 0-16,0 7 1 16,8-7 0-16,-3-4-16 31,12-7-4-31,-8-16-36 0,4-16-17 15</inkml:trace>
  <inkml:trace contextRef="#ctx0" brushRef="#br0" timeOffset="59341.2463">10008 9358 348 0,'-13'0'132'0,"13"4"-72"0,0 0-70 0,0-4 22 0,4 7-11 16,5 9-1-16,-5 7-2 15,5 12 1-15,-1 23 1 16,10 11-3-16,-1 4 0 0,-4 9 2 15,0 10 0-15,0 5 1 16,-9 3 0-16,9-11 0 16,-8-16 2-16,3-7-1 0,1-16 2 15,-9-11 2-15,4-12 2 16,-4-8 5-16,0-11 3 16,0-20-4-16,5-15-1 15,4-12-4-15,-5-7-1 16,13-8-3-16,1 12-2 15,3-1-4-15,14 8-2 0,-9 8-4 16,5 16 1-16,-10 7-2 16,5 8 2-16,-8 11-2 15,-5 8 0-15,-9 8-5 16,-8 0-3-16,-14 16 8 16,-3-1 6-1,-10-11 6-15,5-5 4 16,-9-6 2-16,14-9 1 0,3 1-7 15,5-13-2-15,5-18-27 16,8-12-9-16,17-8-49 16,-4-7-20-16,22-8 9 15</inkml:trace>
  <inkml:trace contextRef="#ctx0" brushRef="#br0" timeOffset="59748.638">10750 10211 420 0,'-13'16'159'0,"26"-16"-86"0,-9 0-109 16,-4 0 14-16,13-4-12 16,-4-8 0-16,9 1 17 0,-1-1 10 15,0 4 5-15,5 4-1 0,8 1 2 16,-12 6 1-16,-1 5 2 15,-4 4-6-15,0 7 1 16,0 8-8-16,-13 4-1 16,-8 4-4-16,-1-1-1 0,-13 5 12 15,-8-4 5-15,-14-1 18 16,10 1 11-16,-6 0 11 16,19-12 6-16,3 0-8 15,1-7 0-15,17-5-20 16,17-3-8-16,5 0-9 15,13-4-1-15,13-1-2 0,8-3 0 16,1 8-16-16,8 0-5 16,-9-4-20-16,-8 0-5 15,8-4-37-15,-4-4-13 16,1-12-23 0</inkml:trace>
  <inkml:trace contextRef="#ctx0" brushRef="#br0" timeOffset="60048.6609">11732 10010 308 0,'-40'-4'115'0,"40"4"-62"0,-8-3-53 0,8-1 23 16,0 0-11-16,8 0 1 16,1 0-2-16,8 0 1 15,5 0-6-15,13-7 3 0,4 11 1 16,9-4-5-16,-5 4-3 0,9-8-1 16,-4 4-1-16,0 1-22 15,-5-5-8-15,-4 0-31 16,-4 0-12-16,4-3-54 15</inkml:trace>
  <inkml:trace contextRef="#ctx0" brushRef="#br0" timeOffset="60801.7416">13403 9107 396 0,'-8'8'148'0,"8"-8"-80"0,8 0-88 0,1 4 20 16,-9 3-12-16,9 9 2 16,4 11 1-16,-9 11 3 0,0 16 4 15,5 16-1-15,-4 19 1 0,8-1 2 16,-9 1 2-16,13-8 1 0,-12-3 1 16,8-9 0-16,-9-11 2 15,0-12 8-15,5-11 3 16,-5-8 7-16,-4-8 2 15,0-11-2 1,0-12-1-16,0-15-10 16,0-8-3-16,5-8-4 15,8-3-1-15,4 3-10 16,5-4-4-16,17 1 2 16,4 7 4-16,9 8 0 15,5 11-1-15,-5 16-2 16,-4 4-1-16,-1-1-5 0,-7 13-3 15,-14 3-5 1,-13 4 0-16,-9 4 0 0,-13 7 0 0,-8-7 8 16,-13 0 7-16,-10-4 4 15,1-4 1-15,0-7 8 16,5-5 5-16,8-3-9 16,-5-8-4-16,9 0-22 15,18-8-11-15,-5-11-45 0,18 0-20 31,8-1-25-15</inkml:trace>
  <inkml:trace contextRef="#ctx0" brushRef="#br0" timeOffset="61971.1528">12939 9667 284 0,'-9'0'107'0,"9"19"-58"0,-4-34-55 0,4 7 17 16,-5-4-1-16,5 1 4 15,0-5 1-15,0 1 1 0,-8-1-8 16,3-3 4-16,5 0 1 0,0-4-9 16,-4 3-4-16,4 1-7 0,-13 4-1 15,-4 3 2-15,-1 4 1 16,-8 8 0-16,-9 12 4 31,-4 11-2-31,0 16-1 0,0 15 3 0,0 0 2 16,0 0 0-16,17 4-1 15,5-4 3-15,4-8 0 16,13-7-4-16,13-12-1 0,4-8 1 31,5-11 2-31,0-12 4 16,12-8 2-16,-7-7 5 15,3 0 3-15,-8-8 5 16,-5 0 4-16,-8-8-3 16,-1 4-3-16,1 0-17 15,4 8-5-15,-13 4-1 0,4 26-3 16,1 17 3 0,3 6-6-16,-8 13-1 15,9 7 0-15,0 4 0 0,8 0-7 16,-8 0-2-16,4 0-7 15,4-4 0-15,5-15-16 16,-5-8-7-16,5-7-19 16,13-17-52-1,-9-10 24-15</inkml:trace>
  <inkml:trace contextRef="#ctx0" brushRef="#br0" timeOffset="62350.8595">13082 10192 308 0,'-9'31'115'0,"9"-24"-62"0,0-3-44 0,0-4 27 0,0 0-22 16,0 0-5-16,0 0-17 31,5 0-5-31,8-4 6 16,8 1-1-16,-3-1 3 0,8-4 3 16,4 8 1-16,-4 8 3 0,5-1 3 15,-10 13-2-15,1-1 0 16,-4 8-8-16,-5 0-2 15,-13 8-3-15,-13 0 1 16,-5-1 7-16,-4 5 3 0,-8 0 12 16,4-5 3-16,4-7 10 15,5-4 4-15,0-3 3 16,12-9 3-16,5 1-16 16,22-8-4-16,13 0-12 15,12-8-3-15,10-8-17 16,12 1-4-1,-4-1-19-15,5 0-7 16,4 5-25-16,-13-1-7 16,-1 0-27-1,-3-3-38-15,-1-5 51 16</inkml:trace>
  <inkml:trace contextRef="#ctx0" brushRef="#br0" timeOffset="62605.7176">14585 9852 476 0,'0'8'178'0,"0"-4"-96"0,0-1-93 16,0-3 29-16,0 0-24 15,0 8-3-15,4 4 4 16,0 11 2-16,-4 8 3 16,0 23 0-16,0 31 0 0,9 11-3 15,-5 16 2-15,1 8-48 0,8 4-19 16,21-9-116 0</inkml:trace>
  <inkml:trace contextRef="#ctx0" brushRef="#br0" timeOffset="65647.7653">16769 6605 208 0,'0'-4'77'0,"9"4"-42"0,-9 0-34 15,0 0 14-15,0 0-8 16,0 0 1-16,8 4 1 15,5-4 2-15,-4 4-5 16,4 0 3-16,4 0 1 0,5 3-5 0,0 5-1 0,12-4-4 16,6-1-1-16,12 1-1 15,-9-4-2-15,5 8-26 16,-5-12-10-16,-8 0-37 16,0-4-38-1,-18 0 36-15</inkml:trace>
  <inkml:trace contextRef="#ctx0" brushRef="#br0" timeOffset="65863.1305">16808 6968 352 0,'-4'15'132'0,"8"-15"-72"0,-4 4-68 0,0-4 21 0,9 4-25 16,-5 0-4-16,13-4-1 15,5 4 0-15,26-4 10 16,8 0-1-16,14 0 3 0,17 0-24 16,-14-4-10-16,6 0-75 15,-19-7-40 1,-12-5 76 0</inkml:trace>
  <inkml:trace contextRef="#ctx0" brushRef="#br0" timeOffset="66538.408">17820 4848 260 0,'-22'-7'99'0,"13"7"-54"0,5 0-53 0,4 0 18 15,0 7-14 1,0 1 1-16,-4 11 1 15,4 9 3-15,-9 6 0 16,0 28 10-16,-4 4 8 0,-13 11-1 16,-4 12 1-16,4 30 1 15,-5 20 2-15,5 16-6 16,-8 15 1-16,8 23-6 16,-5 15 1-16,9 24-7 0,1 3-1 15,-5 20 7-15,13 4 4 16,4 3 6-16,9 5 4 15,9-24-4-15,-5 4-3 16,18-11-4-16,8-20-1 16,9-19-5-16,18-4-3 15,3-16-9 1,14-22-3-16,17-12-12 0,-12-12-3 16,-14-15-19-16,0-16-9 15,-17-19-31-15,-1-15-13 16,-3-28-43-1</inkml:trace>
  <inkml:trace contextRef="#ctx0" brushRef="#br0" timeOffset="67635.6496">23252 4918 232 0,'22'8'88'0,"-9"3"-48"0,9 9-49 0,-9-9 14 16,4 5-1-16,0 11 2 16,1 11 13-16,-5 5 5 15,13 11-12-15,-4 4 2 0,-1 3 2 16,14 17 1-16,9 18 1 0,3 24-3 16,-8 3-1-16,5 9-8 15,-1 30-2-15,1 8 0 16,-18 11 0-16,-5 28 0 15,-8-1 2-15,-13 20 6 16,-13 7 2-16,-4-7 4 16,-5 23 3-16,1-19-2 0,-18-20-2 15,-1 16-7-15,1-23-2 0,-13-16-2 16,-4-12-1-16,-5-3 3 16,-13-16 3-16,-4-19 0 15,4-23 1-15,0-15 0 16,18-20 0-16,17-16-2 15,0-11 1-15,8-11-4 32,10-12-2-32,3-8-11 0,10-4-4 15,-10-3-17-15,10-5-6 16,-1-7-37-16,-9-8-18 16,1-15-83-1</inkml:trace>
  <inkml:trace contextRef="#ctx0" brushRef="#br0" timeOffset="68406.4013">24095 5165 220 0,'-9'-54'85'0,"18"23"-46"0,-9-8-41 31,4 28 17-31,-4-5-13 0,0 1-1 16,0 3 5-16,0 1 6 15,0 3-6-15,4 4-1 0,-4 4 1 16,9 8 6-16,-5 4 2 15,-4 15 4-15,0 7 3 16,-4 9 0-16,-5 7-1 16,1 8 1-16,-5 8-1 0,4 15-11 15,-8 31-3-15,-9 7 0 16,4 1 1-16,0 7 5 16,0 28 5-16,1-1 2 15,3 5 1-15,5 7-5 16,5 19-1-16,-5-8-4 15,8 13 1-15,10 3 3 0,8-4 1 32,0-8-6-32,4 9-3 15,9-9-3-15,-4-7-3 0,0-4 3 16,-1-4 2-16,1 0 0 16,4-12 0-16,-4-7-1 15,-1-8 2-15,1 0-1 16,13-8 2-16,4-11 0 0,0-5 1 15,4-14-7-15,5-12-2 16,-4-4 4-16,8 7 3 16,-9-11-10-16,-4-19-2 15,-8-12-6-15,3-11 0 16,-12-8-10-16,4 4 0 16,5-20-13-16,-14-3-3 0,-8-5-26 15,4-14-12-15,-13-24-83 16</inkml:trace>
  <inkml:trace contextRef="#ctx0" brushRef="#br0" timeOffset="69481.9607">24199 5146 300 0,'9'-23'112'0,"-9"15"-60"0,0 4-54 15,0 4 18 1,0-8-15-16,0 1-4 0,0 3-2 16,0 23 1-16,4 0 2 15,0 8 10-15,9 4 6 16,-4 4-4-16,4 7-1 15,0 1-5-15,-4 7-1 16,4 12-3-16,-13 19-1 16,0 15 1-1,0 1 0-15,-5-1 0 16,-3-3 2-16,3 0-1 16,10-8-1-16,3-4 3 15,-3 0 0-15,3-19 7 16,1-12 6-16,-9-12-6 15,4-7-3-15,-4-11 11 0,0-9 7 16,-4-18-6-16,-5-5-3 0,1 0-9 16,8-19-5-16,0-7 1 15,4-1 0-15,0 5-4 16,14 3 1-16,-1-8-5 16,5 8 1-16,4 4 0 15,-4 4 2-15,-1 4-4 16,5 7 2-16,1 8-5 0,3 4-1 15,-4 12-11-15,-4 3-1 16,-5 8 2-16,0 8 2 31,-17 8 6-31,0 3 3 0,-17 12 7 16,-13 0 6-16,4-7 0 16,-13-5 3-16,4-7-4 15,0-8 0-15,9-4 5 16,-4-7 3-16,8-5 5 15,9-7 2-15,4-8-12 16,0-4-3-16,18-11-33 16,9-8-15-16,-1-4-43 15,5 0-20-15,-1 1-8 16</inkml:trace>
  <inkml:trace contextRef="#ctx0" brushRef="#br0" timeOffset="69766.7833">24833 6196 348 0,'0'4'132'0,"4"3"-72"0,-4-7-66 0,0 0 25 15,0 0-20-15,0 0-1 16,0 0 1-16,0 8 2 15,-4 0 0-15,4 3-3 0,0 9-1 0,0 3 4 16,0 19 1-16,0 5 0 16,9 7 1-16,-1 8-2 15,10-5-1-15,-10-2-10 16,5-1-6-16,-8 0-32 16,-1 0-11-16,5-8-58 15,-18-19-38-15,0-15 66 16</inkml:trace>
  <inkml:trace contextRef="#ctx0" brushRef="#br0" timeOffset="70452.3886">24255 7316 276 0,'0'-4'104'0,"9"0"-56"0,-9-4-41 0,0 4 26 0,9 0-21 16,-1 0-4-16,-3 1-3 15,-1-1 1-15,9 4-3 16,-9 0-4-16,10 4-2 0,-10 3 4 0,9 17 3 15,-9-1-1-15,5 8-2 16,0 7-3-16,-1 12-1 31,5 20-1-31,-8 7 3 0,8-7 0 16,-13-9 1-16,4 1 0 16,0-8 2-16,5-8 1 15,-9-11 1-15,0-4 2 16,0-8 1-16,4-7 10 15,1-5 6-15,-5-11-3 16,8-7-2-16,-3-9-8 0,3-3-2 16,10-12-2-16,-1 0-1 15,14-15-8-15,-10 3-2 16,5 5-3-16,0 7 2 16,0 4-1-16,9 4 2 15,-17 7-4-15,3 5 1 0,1 7-3 16,0 11 0-16,-5 13-3 15,-4 7-1-15,-4 4 3 16,-1 3 3-16,-8 1-2 0,-8 0 0 16,-5 0 3-16,-5-8 5 15,-3 0 2-15,-10-4 1 16,10-4 4-16,-14-7 5 31,13-1-5-31,0-7 0 0,-4-4-4 16,18 0-1-16,-10 0-26 15,14 0-9-15,8 0-37 16,14-8-16-16,-1 1-6 16</inkml:trace>
  <inkml:trace contextRef="#ctx0" brushRef="#br0" timeOffset="70848.225">24824 8045 340 0,'-4'16'126'0,"8"-12"-68"0,5-4-68 0,-9 0 22 0,0 0-31 31,4 0-7-31,9 0 4 16,-8-4 5-16,8 0 10 16,-9 0 6-16,5 4 6 0,-1 0-4 15,-8 0-3-15,0 0 1 0,5 12 0 16,-1-1-8-16,5 8-4 15,-9 5-7-15,0 3-2 16,-13 0 1-16,8 3 0 0,-12 9 14 16,-5 0 6-16,-8-5 21 15,4-7 10-15,8-3 7 16,1-9 2-16,-5-3-6 16,9-5-3-1,9 1 1-15,13-16-2 16,21 1-16-16,5-5-24 0,8 4-11 31,9 1-23-31,5 11-9 16,-1 3-13-16,1 9-4 15,-14 3-34 1</inkml:trace>
  <inkml:trace contextRef="#ctx0" brushRef="#br0" timeOffset="71454.5577">24459 8902 316 0,'-4'8'118'0,"4"-12"-64"0,0 0-65 15,0 4 18-15,0 0-20 16,0 0-5-16,0 0 8 16,9 0 2-1,0 4 6-15,-1 4 10 0,5 3 6 16,-4 13 3-16,0 7 1 16,-1 3-7-16,1 5-4 15,-5 3-4-15,1 5 0 16,3 7-9-16,-3-4-1 15,-5 0-1-15,4-4 0 0,0-7 7 16,5-8 2-16,-9-8 9 16,4-4 6-16,1-7 1 15,3-8-1-15,-8-8-4 0,0-8-2 16,0-3-6-16,0-8-3 16,0-4 4-16,5 0 1 15,-1 0-9-15,9 0-5 16,-4 4-3-1,4 3 1-15,17 5 1 16,-17 3 1-16,5 4-6 16,-1 8-4-16,0 8-6 15,-4 0-2-15,-8 11 3 16,-5 4 3-16,-13 1 14 16,0 3 6-16,-18 0 7 15,10 0 6-15,-19 0 2 0,19 0 0 16,-5-8-5-16,8-4-2 15,10-3-22-15,-5 0-8 16,13-12-40-16,13-4-15 16,13-8-24-16</inkml:trace>
  <inkml:trace contextRef="#ctx0" brushRef="#br0" timeOffset="71986.9484">25028 9439 304 0,'-4'4'115'0,"0"-4"-62"0,4 0-77 16,0 0 10-16,0-4-13 16,0 0-1-16,0 0 22 15,0 0 12-15,0 1-1 16,4-1 13-16,-4 4 8 0,4 0-8 15,9 0 0-15,-8 0-12 16,8 4-4-16,4-1-22 0,-13 5-7 0,5 4-15 16,0 3-4-16,-18 1 14 15,0 3 6-15,-12 0 24 16,-1 0 13-16,-8 8 22 16,8-7 12-16,0-5-4 15,-4 8 0-15,13-3-1 31,-4-5 0-31,8-3-9 0,5-1-4 16,4-3-18-16,13 0-7 16,8 3-11-16,1 1-5 15,13 0-1-15,-9-1 1 16,4 1-1-16,-8 3 0 16,0-3 1-16,-9 7 1 15,-22 4 10-15,0 8 8 16,-21-4 7-16,0 0 0 15,-9-8 3-15,-5-7-8 0,14-12-4 16,-5-4-29-16,13-7-12 16,22-20-91-1,5-20-52-15,12-22 83 16</inkml:trace>
  <inkml:trace contextRef="#ctx0" brushRef="#br0" timeOffset="73098.1626">25020 5200 200 0,'-13'4'77'0,"0"-4"-42"0,21 4-45 0,-8-4 11 16,5 7-1-16,-1 1 2 15,5 0 6-15,-5 3 3 16,0 1-6-16,9 3 10 0,-8 1 7 16,8 3 6-16,-5 4 3 15,5 4-10 1,5 4-5-16,-1 4-9 16,1 11-5-16,3 8-4 0,-3 20 1 15,3-5 1-15,1 1 2 16,-5 3-1-16,5-4 2 15,-9 5 0-15,9 3 1 16,-5 8 0-16,1 11 2 16,-10-3-1-16,10 0 0 0,-1-4-1 15,0-1 2-15,1 5-1 16,-10 11 0-16,1-7-3 31,0-1 1-31,-9-7-2 0,0 0-1 0,0 0 1 16,0 0-1-16,-4-1 0 15,-1 5 2-15,5-4-1 0,0-4-1 16,0-8 1-16,0 0-1 16,5 0 2-16,-5 1 3 0,0 7 9 15,0-1 5-15,-5-2 2 16,-4-5-1-16,1 0-8 16,8-8-3-16,-13 1-5 31,8-1-1-31,5 5-1 0,0 3 1 15,-4 0-4-15,4 4 0 16,0-11 1-16,-13-5 2 16,9 5 5-16,-14-4 4 15,-3-1-2-15,3 5 0 16,-16-5-5-16,7 13-1 16,-7-13 1-16,3 1 0 0,5-8-2 15,-4-4-2-15,4-8 1 16,4 4-1-16,-4-3-3 15,0-9 0-15,4-7-20 16,5-8-8-16,4-3-88 16,26-55-104 15</inkml:trace>
  <inkml:trace contextRef="#ctx0" brushRef="#br0" timeOffset="98483.9824">18163 4984 232 0,'0'-4'88'0,"4"4"-48"0,5-4-42 0,-9 4 14 16,0 0-8-16,0-4-3 16,0 0 2-16,0 0 2 15,-9 0-2-15,5 1 0 0,-1 3 1 16,5 0 4 0,-8 3 3-16,-1 5-2 15,5 8 2-15,-14 3-6 16,1 12-1-16,0 7-2 15,-5 1 1-15,5 3-4 16,4 1 0-16,13-4 3 16,13 3 3-16,-5-3 0 15,10 3 0-15,12 1-3 0,-4-5 1 16,13-3 2-16,9-4 4 16,-9-8-2-16,17-4-2 0,5-11 4 15,0-8 2-15,9-12-2 16,-14-7 2-16,0-8 0 15,1-4 3-15,-14-11-1 16,5-5 0-16,-22-7-3 0,5-11 1 16,-23-1 5-16,1-3 2 31,-22 3-7-31,-4 4-4 16,-18 4-4-16,0 8 0 15,-8 4 0-15,-1 11 1 16,-12 12-2-16,4 7 1 15,-5 16-4-15,-4 12-2 0,5 11-3 16,-9 16 1-16,17-5 1 0,-4 21 2 16,17 2-52-16,26-6-21 15,9-13-90 1</inkml:trace>
  <inkml:trace contextRef="#ctx0" brushRef="#br0" timeOffset="105269.3853">20560 7281 156 0,'0'-8'60'0,"4"4"-32"0,1-11-26 0,3 11 14 0,-8-4-6 16,5 0 0-16,8-3-4 15,-9 3 1-15,-4-3-4 16,4-1 3-16,-4-7 3 0,0 3-1 16,-4 1 3-16,4-5 3 15,-4 1 3-15,-5 4-3 0,0 3 2 16,1 1-3-16,-1 3 2 15,-4 4-4-15,4 0-1 16,-8 23-4-16,-1 1 1 16,-3 11-4-16,-5 3-2 15,4 13-3 1,-4 7-1-16,9 11 2 16,-1 13 0-16,18 10 1 0,0-3 2 15,18-15 8-15,8-5 5 16,21-7-5-16,1-11-1 15,17-13 1-15,-4-7 4 16,-4-7-2-16,16-13 1 16,-16-7 6-16,-1-3 2 0,-8-13-2 31,-5-3-1-31,-17-20-2 0,5-7 0 16,-22-12-6-16,-9-4-4 15,-5-15-6-15,-12-4 0 16,-14 11-2-16,5-3 0 15,-8 4 0-15,8 11 0 16,-9 11 0-16,-4 9 0 16,-9 15 0-16,0 19 0 15,0 0 0-15,-30 35 0 0,-4 15-14 16,8 4-6-16,13 4-33 16,13 4-13-16,27 0-85 15</inkml:trace>
  <inkml:trace contextRef="#ctx0" brushRef="#br0" timeOffset="109601.7275">22301 9088 176 0,'-4'-4'68'0,"-5"0"-36"0,-8 0-40 0,12-4 12 16,1 1 2-16,0-1 4 15,-9 0 8-15,-5 4 3 16,1 0-10-16,0 12 2 0,-5 4 3 16,0-1-4-1,-8 9-2-15,-1 7-1 16,-12 7-1-16,0 13-2 0,4 11-1 16,-1 7-3-16,10 9 1 15,17 3-2-15,4-8 2 16,22-7 2-16,5-8 2 15,25-11 3 1,9-5 1-16,-4-11-3 0,17-7-3 16,9-9 6-16,-9-7 5 0,5-8 5 15,-10-4 2-15,-3-22 7 16,-5-5 6-16,-13-15-6 16,-13-8-1-16,-9-16-7 15,-17 1-2-15,-17 0-11 16,-13-12-5-16,-22 7-12 0,-5 9-3 15,1 11 1-15,-14 12 4 16,9 11-6-16,5 8-2 16,4 12-43-1,4 7-18-15,9 16-91 32</inkml:trace>
  <inkml:trace contextRef="#ctx0" brushRef="#br0" timeOffset="127737.5471">19869 5265 184 0,'0'0'71'0,"9"0"-38"0,-9 4-34 0,0-4 12 0,0 0 1 15,0 0 5-15,0 0 0 16,0 0-1-16,0 4-8 16,0-4 4-16,0 0 1 0,0 0 0 15,4 4 2-15,-4-4-6 16,13 4-1-16,-8 0-2 15,-1 0-1 1,9 3-1-16,-4 1 0 0,4 0 4 16,9-8 3-16,8 4-4 15,-8-1 1 1,12 1-3-16,6-4 2 0,-14 0-4 16,4 4 0-16,-4 0-1 15,4-4-2-15,-8 4-2 16,4-4 1-16,0 0-10 15,-4 0-5-15,-5 0-10 0,5 4-1 16,-5 0-8-16,5-4-1 16,-4 0-7-16,3 4-2 15,1-4-29 1,8 0-24-16,-8-8 42 16</inkml:trace>
  <inkml:trace contextRef="#ctx0" brushRef="#br0" timeOffset="128353.5803">21029 5161 208 0,'0'-23'79'0,"4"23"-42"0,-4-4-45 16,5-7 10-16,-1-1 1 15,5 0 3-15,-9-3 10 16,0 0 7-16,0-1-12 15,0-3 1-15,0-1 1 0,-9 1-3 16,5 0 0-16,-1 0-4 16,-12 3 1-16,4 1-2 0,-5 3 0 15,10 1-6-15,-10 7 1 16,-3 4-5-16,3 7 1 16,1 9 0-16,-5 11 2 15,5 11 1-15,-14 13 1 16,5 7 0-16,5-4 0 15,3 4-3 1,1-4 0-16,17-12 6 16,4-3 5-16,9-5 0 15,-4-3 3-15,8-11 0 16,1-5 1-16,3-11 5 16,-3-4 1-16,-1-8 4 15,-4-7 1-15,5-5-4 0,-10-3 1 16,5-11-11-16,-13-1-5 0,0-12-3 15,0 1 1-15,0 7-3 16,0 9-2-16,0 6-1 16,0 5 0-16,0 11-4 15,-4 16-2-15,4 15 2 16,-9 8 5-16,5 8 0 16,0-1 1-1,4 9 4-15,0-1 1 16,0 0-4-16,0 1 1 15,8-5-2-15,1-3 0 16,-5-4 0-16,5-8-2 16,0-8-15-16,-1-8-5 15,5-7-30-15,-8-8-10 16,16-7-62-16</inkml:trace>
  <inkml:trace contextRef="#ctx0" brushRef="#br0" timeOffset="128938.2112">21098 5478 220 0,'-8'4'85'0,"8"-4"-46"0,0 0-41 16,0 0 14-16,0 0 3 15,4 0 2-15,-4-4-4 16,4 0-3-16,5 0-5 31,-5 0-2-31,9-7 3 0,-4 3-1 0,8 0 2 16,14 4-2-16,-5 0 2 15,4 8-4-15,1-4 0 16,-1 4-3-16,-4 8-3 16,-8 3-9-16,-14 8-5 15,-8 8 0-15,-5 8 0 16,-22-4 10-16,-3-5 3 0,3 9 12 15,-12 0 7-15,12-8 13 16,5-4 4-16,13-4 14 16,-4-8 6-16,8-3-16 15,9-4-7-15,9-12-15 16,13 11-6-16,-5 1-8 0,5 0 0 16,0 3-16-1,8 1-6-15,-8 3-7 16,-5 9 0-16,5 3 0 15,-9 4 3-15,-9 3 15 16,-4-3 6-16,-13 4 17 16,-13 0 9-16,-13-1 5 15,-18 1 2-15,1-4-2 16,-18-4 1-16,0-15-2 0,1-12 2 16,-1-12-9-16,13-7 0 15,5 3-9-15,12 5-3 16,9-1-23-16,1 4-11 15,12 5-59-15,-13 10-26 16,-21 5-47 0</inkml:trace>
  <inkml:trace contextRef="#ctx0" brushRef="#br0" timeOffset="130708.8714">22814 5011 188 0,'0'0'71'0,"0"3"-38"0,0-3-23 0,0 0 20 0,0 0-12 16,0 0 0-16,0-3-10 15,0-5-5-15,0 0-2 16,-5-3-6-16,5-5 1 0,-8 1 2 15,3-1 3-15,1 5 4 16,-9-1 4-16,4 1 0 0,1 3 2 16,-1 0-2-16,-9 4 0 15,-3 8-8-15,3 4 0 16,1 7-1-16,-5 12 0 0,-8 8-3 16,4 19 0-16,9 4 2 15,-1 0 0-15,1 4 1 16,12-8 2-16,5-8 5 15,0-3 4-15,9-5 0 16,4-7 3-16,5-8 4 31,3-11 1-31,5-8-6 0,0-4 0 16,-4-8 1-16,0-8 3 16,-5-3 2-16,0-4 1 15,-12-8-3-15,8 0 0 16,-13 0-9-16,0-3-5 0,0-1-5 15,-9 12 1-15,9-1-4 16,0 13 1-16,0-5-3 16,0 24 0-16,0 8-1 15,9 7 2-15,-9 8 4 0,9 3 3 16,-1 5 2-16,1 0 1 16,4-1-2-16,4 5-2 15,-8-5-4-15,8 1 0 31,-4-4-7-31,5-8-3 0,3-8-12 16,-3-4-4-16,-9-7-26 16,4-8-11-16,8-8-60 15</inkml:trace>
  <inkml:trace contextRef="#ctx0" brushRef="#br0" timeOffset="131111.358">23009 5513 308 0,'-9'3'115'16,"9"1"-62"-16,0 0-62 0,0-4 31 15,-4 0-1-15,4 0-6 32,4-4-1-32,1 0-8 0,8-3-4 0,-5-1 1 15,10 0 2-15,-1 4 2 16,5 0-1-16,4 4 1 15,-4 8-9-15,4 4-3 16,-5 3-4-16,5 12 0 16,-12 4-13-16,-6 4-5 15,-3 4 3-15,-10 11 3 0,-12-4 13 16,-5 0 4-16,-13-3 8 16,5-5 2-16,4-7 11 15,-4 4 6-15,8-8 14 16,4-8 9-16,27-3 26 15,13-5-30-15,17-7-12 16,22 0-13-16,13-4-4 16,-1 0-12-16,1 0-5 0,-17 0-40 15,-53 12-144 1</inkml:trace>
  <inkml:trace contextRef="#ctx0" brushRef="#br0" timeOffset="133411.7978">18862 7265 176 0,'0'-7'66'0,"0"10"-36"0,4-6-29 16,-4 3 16-16,9-4-5 16,-9 0 3-16,0-8-4 15,0 1-8 16,-9-5-2-31,1 1 3 0,-1-1 2 0,0-3 9 16,5 0 2-16,-9-4 0 16,-4 3 0-16,3 5-7 15,-7-1-2-15,-5 5-2 16,4 3-1-16,-13 4-6 16,1 16-1-16,-1 11-2 15,-4 4 0-15,0 4 3 0,4 8 2 16,-4 7 0-16,4 0 2 15,5 1 0-15,12-1 3 16,1 4 1-16,8-4 1 16,18 1-2-16,0-5-1 15,17-3 3-15,0-8 5 16,13-8-3-16,0-12 2 0,0-3 4 16,9-4 2-16,-18-8-3 15,1-7 1-15,-5-5 0 16,-9-7-1-16,-4-8-5 15,0-8-4-15,-9 5-8 16,-4-9-3-16,0 5-3 16,0 3 0-1,-4 4 0-15,-5 8 2 16,18 4 8-16,-18 3 6 0,9 8-9 16,0 8-3-16,9 8-1 15,-5 11 3-15,-4 5-1 16,5 6 1-16,-1 9 2 15,5 3 0-15,8 1 2 16,-8-4 1-16,8 3-4 0,1-11 1 16,3 0-2-16,-3-4 0 31,-1-4-5-31,0-8-3 0,-8-3-38 16,8-8-19-1,1-4-7-15,-5-8-43 16,13-7-21-1,4-1 69-15</inkml:trace>
  <inkml:trace contextRef="#ctx0" brushRef="#br0" timeOffset="133977.3099">19183 7651 260 0,'-13'8'99'0,"9"-4"-54"0,0-4-55 0,4 0 16 0,0 0 7 16,0 0 8-16,0-4 1 15,0 0 1-15,0-3-12 16,4-1-7-16,0-4 0 0,5 1-5 16,0 3 0-16,4 0 1 15,-5 0 2-15,5 5 3 16,5-1 4-16,-1 0 0 0,9 4 0 16,5 0-3-16,3 0 1 15,-12 4-4-15,0 3-2 16,-5 5-3-16,0 7-1 15,-17 12-12-15,0 0-2 16,-17 4 6-16,-13 0 3 31,-1-1 6-31,1-3 1 0,4-4 18 16,0-4 11-16,13-3 12 16,-5-9 8-16,10 1-15 15,8-4-7-15,8-4-13 16,10-1-4-16,-5 1-5 0,13 0-3 15,-4 0-7-15,4 4-1 16,0 3-15-16,-5 5-3 16,-12 3-14-16,4 4-3 0,-9 8 7 15,-4 8 6-15,-8 3 10 16,-18 1 7-16,-5-1 18 16,-21 4 10-16,-4-3 6 15,-5-12 4-15,-9-4 6 31,10-12 2-31,8-11-12 16,8-8-3-16,5-7-27 0,4-1-9 16,14 0-49-16,3-3-23 15,5 0-63 1</inkml:trace>
  <inkml:trace contextRef="#ctx0" brushRef="#br0" timeOffset="134934.9956">17950 9362 140 0,'0'-8'55'0,"0"8"-30"0,0 0-14 15,0 0 33 16,0-4-7-31,0 0-3 16,0 0-4-16,0 1-17 16,0-1 1-16,4-8 0 0,1 8-1 0,8-7 0 15,-9 3-3-15,9 0-1 0,-4 4 3 16,-1 1 3-16,10 3-2 16,-9 0 2-16,8 0-4 15,0 0-1-15,5-4-4 16,8 0 1-16,-8 0 0 15,4 4 1-15,5-8-4 16,8 4-1-16,-18 0-1 0,1 1 1 16,-5-1-2-16,-4 0-1 15,5 4-2-15,-14 0 1 16,-4 0-1-16,13 0 0 16,-13 0-18-16,0 0-9 15,5 0-21-15,-1 0-6 31,9 0-36-31,4-4-52 0,1 0 40 16</inkml:trace>
  <inkml:trace contextRef="#ctx0" brushRef="#br0" timeOffset="135615.4116">19066 9261 276 0,'-9'0'104'0,"9"0"-56"0,0-4-49 0,0 4 18 16,0-3-17-16,-4-1-2 16,0-8-6-16,4-3 0 15,-18-1 4-15,14 1-2 0,-13-4 1 0,-1-1 9 16,1-7 12 0,-1 8 0-16,1 0-3 15,-5 7-1-15,-8 12-7 0,0 8-3 16,-18 11-4-16,4 8 1 15,5 12 1-15,0 7 2 16,9 4 8-16,8 8 3 0,5 0-4 16,12-4-1-16,1 8-4 15,8-4-3-15,1-20-5 16,8-7-2-16,4-11 5 16,5-17 5-16,4-10 0 15,4-13 3-15,-8-10-2 31,8-13 2-31,-8 1 2 0,0-9 5 16,-5 5-4-16,1 0 2 16,-10 11-7-16,5 4-1 15,5 4-2-15,-10 12 1 0,1 3-9 16,-9 12-3-16,0 19 2 16,0 8 2-16,0 16 3 15,0 7 1-15,0 4 5 16,0 8 2-16,4-12 2 15,1 0 0-15,8-11-2 16,4-4-1-16,1-12-14 0,3-4-7 16,-3-7-24-16,8-5-10 15,4-7-29-15,5-11-10 32,-9-12-24-32</inkml:trace>
  <inkml:trace contextRef="#ctx0" brushRef="#br0" timeOffset="136136.9191">19274 9864 340 0,'0'0'129'0,"0"0"-70"0,-8 0-60 0,8-4 23 15,0 0-18-15,0 0-1 16,8-4-5-16,-8 1-2 15,9-1 3-15,9 4-5 0,3-4 2 16,5 4 0 0,-4 4-1-16,4 4-3 15,0 4-2-15,-13 0-4 16,0 3-1-16,0 9 3 0,-8 7 3 16,-5 4 0-16,-5 3 3 15,-8-3 6-15,-4 4 2 16,-5-4 13-16,0 0 7 15,5-4 11-15,-5-4 4 0,5-4 3 16,4-3 0-16,9-5-16 16,-1-3-6-16,14-4-14 15,8-4-2 1,14 0 0-16,-10 0-1 16,18 0-1-16,-4 0 1 15,4 4 1-15,-8 0-1 0,3-1-1 16,-3 1 1-16,-14 0 1 15,5 8-3 1,-22-5 0-16,4 1-1 16,-4 0-2-16,-4 0-11 15,0-1-5-15,-9 1-33 16,8 4-14-16,-3 7-84 16,-1 0-50-16,-13-3 93 15</inkml:trace>
  <inkml:trace contextRef="#ctx0" brushRef="#br0" timeOffset="138851.7885">22853 7261 168 0,'0'-3'63'0,"4"3"-34"0,-8 0-25 16,4 0 18 0,0-4-10-16,0-4-5 15,0 0-5-15,0 1-1 16,0-9 1-16,0 1 1 0,-5-1 3 0,5-15 1 15,-4 0 8-15,-5 4 2 16,5 4 0-16,-13 4 2 0,4 4-6 16,0 7-3-16,-13 4-5 15,-1 4-2-15,-3 15-3 16,0 12-1-16,-5 8 3 31,-4 4 3-31,8 11 2 16,5 0 1-16,9 8 0 15,0 0 0-15,4 0-2 0,13-4 1 16,8-12 2-16,1-3 2 16,8-8 3-16,1-12 2 15,3-3 4-15,-3-12 2 16,-1-8 0-16,1-8-2 0,-1-7-4 16,-8-8-2-16,-1-8-6 15,-3 0 0-15,-5-3-7 16,-5 3-3-16,5 4-4 15,-8 4 1-15,8 8 3 16,0 3 1-16,0 5-4 16,0 3 1-16,0 8-3 0,8 4 2 15,-3 7 1-15,12 9-1 16,-8 3-1-16,4 4 1 16,0 8-4-16,8 3 1 15,-3 1-1-15,-1-4 1 0,5 7 0 16,0-11 0-1,-1-8-6 1,10-4-4-16,-1-11-19 16,1-8-6-16,-5-8-24 15,0-7-10-15,-5-4-23 16</inkml:trace>
  <inkml:trace contextRef="#ctx0" brushRef="#br0" timeOffset="139130.2832">23152 7443 276 0,'5'8'104'0,"-5"-5"-56"0,0 5-38 16,0 0 25-16,-5 0-12 16,5-1-4-16,-13 1-6 15,5 0-1-15,8 0-7 16,-9-1-3-16,5 1 1 0,4 0 0 16,0-1 3-1,4 9 6-15,5-1 2 16,-5 8-5-16,9 8-1 0,-9 12-4 15,-4 3-3-15,5 4-3 0,3 4 1 16,-3-3-4-16,-5-1-1 16,0-8-11-16,0-3-1 31,0-8-9-31,0-4-3 0,0-8-36 16,-5-7-15-16,-8-20-37 15</inkml:trace>
  <inkml:trace contextRef="#ctx0" brushRef="#br0" timeOffset="139772.1728">21893 7269 240 0,'-9'0'90'0,"9"-4"-48"0,0 8-38 15,0-4 19-15,0 0-4 16,0 0 3-16,0 0-1 16,0 0 2-16,0 0-13 15,0 0 3-15,0 0 1 0,0 4-5 16,9-4-3-16,0 0 1 0,8 0 0 16,5 4 3-16,4 0 4 15,9-4-2-15,4 0 1 16,0 0-5-16,0 0-3 15,0 0 2-15,4-4 0 16,-21 4-3-16,4 0-3 0,-4-4 2 16,-5 4 2-16,-4 0-4 15,-4 0-1-15,0 0-22 16,-5 0-10-16,-4 0-33 16,0 0-13-16,-13 4-65 15</inkml:trace>
  <inkml:trace contextRef="#ctx0" brushRef="#br0" timeOffset="140426.0977">20638 9246 244 0,'0'0'90'0,"17"0"-48"0,-21-4-47 0,8 4 15 16</inkml:trace>
  <inkml:trace contextRef="#ctx0" brushRef="#br0" timeOffset="140944.3559">20673 9234 387 0,'0'-11'3'16,"4"-1"-2"-16,0-7 6 0,5 0 3 16,-4-12 3-16,-5-4 5 15,0 0-1-15,0 0 1 0,-14 5-5 16,6-1-3-16,-1 4-5 15,0 7-2-15,-8 5-6 16,-5 7 0-16,5 8 1 16,-13 12 1-16,4 3-2 15,-9 24 0-15,13 3 2 16,-8 1 2 0,8-1 6-16,13 5 4 15,-4 3 0-15,9-8 3 0,4-3-3 16,4-8-1-16,9-4-6 15,-4-8-1-15,8-7 8 16,1-5 2-16,3-7 0 16,-3-11 2-16,-1 3 1 15,1-19-1-15,-1-8-3 16,0 0 0-16,-8-11-7 0,4-4-1 16,-9 4-4-16,1 7-1 15,3 4-1-15,-8 8-2 16,0 8 3-16,0 4 0 15,-8 11-2-15,3 8 2 16,1 19-4-16,4 8 1 0,0 3 2 16,4 5 3-16,9-4 0 15,-4 7 2-15,4-7-4 16,9 7-2-16,-1 1 4 16,6-1 1-16,-6-7-5 15,1-4 0-15,4-8-21 16,4-4-7-1,-8-11-28-15,13-12-10 16,-13-11-28-16,-1-8-9 0,1-8 6 16</inkml:trace>
  <inkml:trace contextRef="#ctx0" brushRef="#br0" timeOffset="141210.7961">21077 9261 332 0,'4'12'123'0,"5"7"-66"0,-9-7-55 0,4-4 25 16,0 3-5-16,5-3 4 15,-9 3-8-15,0-3 0 16,0 4-11-16,0-5 0 0,0 5 0 16,-9 0 5-16,9 3 3 15,0 4 3-15,0 5 1 16,9 6-8-16,-5 13-2 0,9 19-5 31,-4-1-3-31,4 5-9 16,4 0-3-16,-8-5-65 15,4-3-26-15,-13-58-75 16</inkml:trace>
  <inkml:trace contextRef="#ctx0" brushRef="#br0" timeOffset="243496.7017">4319 12836 200 0,'-9'-11'74'0,"5"3"-40"0,-1-3-33 16,5 7 16-16,0-4-16 15,-13 0-2-15,9-3-2 32,4-1-2-32,-13-3 4 0,9-1 2 0,-1 1 2 15,5-5 5-15,-8 1 5 0,8 0 8 16,-9 0 5-16,9-1-6 16,9 1-1-16,-9 4-5 15,8 3-1-15,14 0-5 16,0 5-3-16,13-1-2 15,8 8 0-15,9 0-2 16,5 8-1-16,-1-1 1 0,5 5 1 16,-5 7-3-16,-4 4-2 15,-17 4-1-15,-9 4 0 16,-4 0 0-16,-5 0 3 16,-4 0 2-16,-13 4 2 15,0-1 10 1,-13-10 3-16,-9-9 12 15,1-3 5-15,-18-8-9 16,-9-8-1-16,0-4-19 16,0 0-6-16,5-3-22 15,4-1-8-15,4 4-18 16,9 4-7-16,30 8-86 16</inkml:trace>
  <inkml:trace contextRef="#ctx0" brushRef="#br0" timeOffset="251470.716">8574 12477 152 0,'-4'-3'57'0,"4"3"-30"0,-9 0-29 0,9 0 11 0,0-4-11 15,0 0 0 1,0 0-2-16,-4-4 2 0,4 1 1 15,0-5 3-15,0 0 3 0,0 5 7 16,0-1 4-16,0 0 5 16,-4 4 4-16,4 0-4 31,0 1-1-31,0-1-2 0,-9 4 0 16,5 0-3-16,-1 0-1 15,5 4-6-15,0 3-3 16,0 1 0-16,0 4-1 15,5 7-5-15,-1 16 1 16,5 11 0-16,-1 24 0 16,5 22-3-16,-4 5 2 0,0 7 1 15,8 8 0-15,-8 0 0 16,4 11 2-16,-4-11-1 16,-1-15 2-16,1-4-2 15,0-9 2-15,-5-18-2 16,-4-12 2-16,4-8-2 15,-4-11-1-15,0-8-8 0,0-7-3 0,9-5-27 16,0-15-11-16,12-12-58 16</inkml:trace>
  <inkml:trace contextRef="#ctx0" brushRef="#br0" timeOffset="252086.8058">8657 12921 256 0,'-9'4'96'0,"9"0"-52"0,0-4-54 15,0 0 16-15,0 0-11 16,5-8 1-16,12 1 6 16,0-5 4-16,1 1-3 0,3-1 7 0,1 0 5 15,0 5 8-15,8-1 3 16,-4 4-7-16,5 4-1 16,8 4-11-16,0 11-2 15,-4 12-3-15,4 0-2 16,0 0 1-16,-4 0-1 15,-5 0-3-15,-4 0 0 0,-9 1-1 16,-12 2 3-16,-18 1 0 16,-9-4 3-16,-4 0-1 15,-22 0 2-15,5-3-7 16,-14-9 1-16,-3-3 3 16,3-5 4-16,5 1 8 31,4-4 2-31,9-4-14 0,13 0-4 15,4 0-34-15,5 4-15 16,17 3-39-16,4 5-15 16,9 0 13-16</inkml:trace>
  <inkml:trace contextRef="#ctx0" brushRef="#br0" timeOffset="252808.8551">9139 13775 220 0,'-13'0'82'0,"13"0"-44"0,0-4-47 0,0 4 14 0,0-4-3 15,4 0 1-15,5 0 10 16,-9 0 3-16,0 0-7 16,0 1 14-16,0-1 9 0,0 4-1 15,0 0-1-15,0 7-14 16,9 5-5-16,4 7-7 16,4 8-3-16,5 4-5 0,0 8 0 15,-1 7-3-15,-3 4 2 0,-1 4 3 16,-4 0 3-1,-4-7 2-15,-1-9 3 0,-3-7 12 16,-5-8 6-16,0 1 10 16,0-9 3-16,-5-11-13 31,-3-19-6-31,8-13-7 0,0-6-2 16,13-13-8-16,-9-3 0 15,9 4-8-15,4 0-3 16,5 7-30-16,-4 4-11 15,-1 4-62-15,5 4-27 16,-5-4 11 0</inkml:trace>
  <inkml:trace contextRef="#ctx0" brushRef="#br0" timeOffset="253992.4275">9074 14327 148 0,'0'0'55'0,"0"0"-30"0,9-4-27 0,-9 4 9 0,8-4-1 15,5 0 1-15,-8 0 10 16,8 0 6-16,-9 1-12 16,9-1 10-16,-9 0 2 0,9 0 2 0,-8 0 0 15,3-7-3-15,5-9 1 16,9-3-9-16,0 0-1 15,8-8-1-15,-4-8 0 16,5 1-2-16,3-5 1 16,-12-3 3-16,-4 4 3 15,-10-5-5 1,1 1 1-16,-9-4-6 16,0-1-2-16,0-6-2 0,-9 6-3 15,5 9-10-15,0 7-4 16,4 0 5-16,-9 12 2 15,5 8 2-15,-1 7 4 16,5 8-2 0,-4 16 1-16,-5 18 2 0,0 13 0 15,1 7 0-15,3 7 0 16,5 13 4-16,0 7 2 16,13 12 9-16,9-5 4 0,0-7 2 15,13-3-1-15,-1-5-6 16,14-11-4-16,4-8-8 31,5-8-1-31,3-7-12 0,10-8-5 16,-14-8-34-16,1-8-13 15,-1-7-82-15,-8-27-44 0,0-8 89 32</inkml:trace>
  <inkml:trace contextRef="#ctx0" brushRef="#br0" timeOffset="254643.5721">9478 11752 308 0,'4'0'115'0,"-4"0"-62"0,0 3-66 16,0-3 15-16,4 8-8 16,9 0 2-16,-8 3-1 15,8 5 4-15,-9-1 0 16,9 5 1-16,-8 7 2 0,3 4 3 0,1 15 2 15,0 8-3-15,-1 15-3 16,-3 1 0-16,-5-1 1 16,13-7-1-16,-9-8-1 15,0-7-8-15,1-13-3 0,3-7-14 16,-8-7-4-16,0-9-23 16,0-18-6-16,-13-28-36 31</inkml:trace>
  <inkml:trace contextRef="#ctx0" brushRef="#br0" timeOffset="254950.6428">9235 11736 296 0,'-13'0'112'0,"13"4"-60"0,0-4-56 15,0 0 21-15,13-4-15 16,-9 0-3-16,13 0-3 16,1 1 3-16,-1 3 0 0,5 0 5 0,-1 0 2 15,14 0 11-15,0 3 4 16,8 1 2-16,9 0 3 16,5-4-10-16,4 0-2 15,-1 0-8-15,-3 0-2 16,-9 0-35-16,-9 0-14 15,-17 4-38 1,-18 4-12-16,-8-1-27 16</inkml:trace>
  <inkml:trace contextRef="#ctx0" brushRef="#br0" timeOffset="255459.8012">11584 11690 340 0,'-4'0'129'0,"-5"4"-70"0,0-4-71 0,9 0 18 0,-4 4-34 16,-5-1-9-16,0 1-5 15,-8 4-3-15,0 7 26 16,-18 5 8-16,0 22 5 0,-4 5 5 0,-4 18 2 15,-5 28 15-15,0 11 7 16,9 16-3-16,-9 26 1 16,5 13-6-16,13 7 1 0,3-43-3 15,27 74 2-15,13-23 1 16,9-8-1-16,17-12-3 16,9 1 0-16,8-12-7 31,10-16-1-31,-10-19-2 15,1-11 1-15,-1-16-29 16,0-12-11-16,-8-19-66 16,0-30-68-16,-26-20 53 15</inkml:trace>
  <inkml:trace contextRef="#ctx0" brushRef="#br0" timeOffset="256331.5315">12201 12319 328 0,'0'4'123'0,"0"4"-66"0,-9-16-60 0,9 8 22 16,0 0-17-16,9 8 0 16,-5 3-4-1,-4 5-2-15,0 7 3 16,0 4-2-16,0 8 1 0,0 11 4 0,-4 12 1 15,4 19 3-15,0 8 3 16,4 0 0-16,-4 0 0 16,9 0-5-16,4-4-3 15,4-4 0-15,0-3 1 16,9-13-1-16,5-3-1 0,-10-11 5 16,10-1 4-16,-9-11-1 15,8-8 3-15,5-16-19 16,4-11-7-16,9-8-37 15,8-11-16-15,0-4-60 16,-12 0-39 0,-1-12 73-1</inkml:trace>
  <inkml:trace contextRef="#ctx0" brushRef="#br0" timeOffset="256664.7512">11892 12995 264 0,'-30'-12'99'0,"30"12"-54"0,-9-4-53 15,9 4 31-15,9-7-5 16,8-1 7-16,-4 4 1 0,13 0-13 15,13-4 3-15,9 1 2 0,17-9 1 16,0 5 1-16,5-1-9 16,4-3-2-16,4 3-5 15,-13 4-1-15,0 1-1 16,-17 3-2 0,0 0-13-16,-9 0-6 15,-13 0-26-15,4 0-11 0,-12 0-45 16,-1-7-19-1,0-1 20-15</inkml:trace>
  <inkml:trace contextRef="#ctx0" brushRef="#br0" timeOffset="257529.4497">13885 12674 252 0,'0'-7'93'0,"-8"7"-50"0,3 0-46 0,5 0 19 16,0 0-10-16,0 0-1 15,0 0-2-15,0 0-3 0,0 0 1 32,13 3-1-32,-4 9 0 0,8 3 13 0,5 9 8 0,9 7-1 0,3 19 0 15,-3 0-5-15,12 4-1 31,-4-8-6-31,0 1-3 16,-13-1-2-16,9-4 0 16,-5-3-2-16,-8-8 2 0,-4-4-2 15,-10-4 2-15,5-4-13 16,-4-3-3-16,4-8-18 16,-26-8-65-1,-4-16-4-15,-5-3-8 16</inkml:trace>
  <inkml:trace contextRef="#ctx0" brushRef="#br0" timeOffset="257814.0067">14137 12516 368 0,'-4'4'140'0,"4"-4"-76"0,0 8-86 16,0-1 19-16,0 5-17 0,-4 3-1 16,-9 9 10-16,-5 10 5 15,-4 13 5-15,-17 10 1 0,-13 13 2 16,0-1 14-16,-4 13 9 16,-1-9 1-16,14 0-1 15,8-3-11-15,9-8-6 0,9-8-23 16,21-16-10-16,9-7-58 15,13-19-23-15,5-16-25 16</inkml:trace>
  <inkml:trace contextRef="#ctx0" brushRef="#br0" timeOffset="258845.6634">15787 11894 304 0,'9'0'112'0,"-9"4"-60"0,0-4-56 0,0 0 21 15,0 0-20-15,0 0-4 0,0 0-11 16,-9 0-3-16,1 0 11 16,-14 0 0-16,0 4 3 0,-12 0 8 15,-5 0 4-15,4 4 4 16,-17-1 2-16,8 5-3 16,-8-1 0-16,0 5-3 15,9-1 0 1,4 9-1-16,4 3 2 15,9 7-1-15,8 1 0 0,10 19 1 16,3 4 1-16,10 4 3 16,3 0 4-16,1 7-8 15,4 8-1-15,0 8 3 16,-9 19 5-16,5-7-3 16,0-1 2-16,-1 1-5 0,1-8-2 15,0-8-2-15,8-4 0 16,1-11 2-16,-1-5 2 15,5-10-1-15,8-1-1 16,-4-12-6-16,9-3-1 16,4-8-17-16,4-4-5 15,5-3-34-15,0-20-15 0</inkml:trace>
  <inkml:trace contextRef="#ctx0" brushRef="#br0" timeOffset="259579.1855">15835 12501 364 0,'-17'7'137'0,"12"-11"-74"0,5 8-76 16,-8-4 20-16,3 4-33 15,1 8-10-15,4 3 8 0,0 1 3 16,0 3 15-16,0 8 6 0,0 12 3 16,0 7 9-16,0 8 7 15,0 8 4-15,4-4 3 16,9 0-12-16,-8-12-3 16,8-8-3-16,-9-3 0 15,1-8-2 1,-1-7 1-16,-4-9 11 15,0-7 8-15,-4-12 6 16,-1-7 6-16,1-16-10 0,-9-15-2 16,8-16-9-16,-3-12 0 15,8-3-8-15,8 4-1 16,-3 0-4-16,12 7-3 16,1-4-1-16,-1 13 3 0,9 6 0 15,9 9 3-15,4 7-3 16,4 8 0-16,-12 8-10 15,12 19-5-15,-4 11-19 16,-4 9-7-16,-13 7 0 16,-9 4 0-16,-9 3 13 15,-8 5 5 1,-9 0 18-16,-9-5 8 16,-4-3 18-16,-5-4 7 15,5-7 2-15,-8-5 0 16,12-3-5-16,5-5-1 15,-1 1-6-15,5-4-2 16,4 0-14-16,9 3-5 16,9 5 2-16,9 3 2 0,12 12 1 15,-4 4-1-15,9 12 5 16,-1 7 1-16,6 4-2 16,-6 4-3-16,14-12 0 15,0 12 1-15,-5-8-10 0,5-3-4 16,-5-5-16-16,-8-3-5 15,-9-8-23-15,5-8-7 0,-10-8-43 16,-12-7-53 0,4-35 54-16</inkml:trace>
  <inkml:trace contextRef="#ctx0" brushRef="#br0" timeOffset="259931.942">16751 11956 464 0,'-4'-4'173'0,"-5"8"-94"0,14-8-92 0,-5 4 26 0,0 0-27 15,0 0-5-15,0 8 3 16,4 7 4-16,0 13 7 0,5 14 1 0,0 20 0 15,0 11 0-15,-5 20 3 16,0-24 4-16,9 59 3 16,-8 7 2-16,8-8 0 31,4-7-4-31,-8-4-1 0,4-12-6 16,4-11-2-16,0-12-18 15,5-12-8-15,0-11-14 16,0-15-7-16,-1-20-27 15,10-19-10-15,3-16-28 16</inkml:trace>
  <inkml:trace contextRef="#ctx0" brushRef="#br0" timeOffset="260294.3056">17590 12022 404 0,'-9'4'151'0,"9"-4"-82"0,0 4-83 0,0-1 24 15,0 5-30-15,0 4-7 16,9 3 5-16,-5 4 5 16,-4 5 10-16,17 10 2 0,-17 9 3 31,5 11 8-31,8 0 6 0,-13 8-2 15,4 7 0-15,13 12-4 16,-8 0 1-16,8 12-4 16,1-12 0-16,4-4-8 15,8-7-2-15,5-16-1 16,4-4 2-16,-5-19-1 16,6-8 0-16,-1-11-18 0,0-16-7 15,-5-12-73 1,-12-38-69-16,0-4 57 15</inkml:trace>
  <inkml:trace contextRef="#ctx0" brushRef="#br0" timeOffset="260548.8113">17468 12609 456 0,'0'0'170'0,"9"4"-92"0,8-4-126 0,-8 0 9 16,12-4-26-16,27-4-5 0,0 0 27 15,17 1 14-15,-4-5 19 16,13 8 15-16,-13 0 7 0,-5 0 10 16,-4 0 4-16,-8 8-23 15,-5 0-8-15,-9 0-61 16,-4-8-24-16,-9-7-18 15</inkml:trace>
  <inkml:trace contextRef="#ctx0" brushRef="#br0" timeOffset="261117.3035">18128 11740 296 0,'0'0'110'0,"0"4"-60"0,13-4-39 0,-13 0 28 0,9 0-17 15,-1 0-4-15,10 4-9 16,-1 0-4-16,-4-1-2 15,22 5 2-15,0 0 1 0,4 0 9 16,13 3 2-16,-4 1 0 16,4-1 0-16,0 1-7 31,4 0-2-31,-12-5-4 0,-5 5-3 16,-4-1 0-16,-5 5-1 15,-8-1 0-15,-5 1 2 16,0 3 1-16,-8 4 1 15,4 16-5-15,-8 15 1 16,8 11 2-16,-9 9 1 0,9 11-1 16,-9-4 1-16,14 12-2 15,-10 3-1-15,5 8 3 16,5-7 0-16,-1-5-1 16,0 1-2-16,-12-12 1 0,-5 0-1 15,-5 0 0-15,-12-3 0 16,0-1 0-16,-5-12 2 15,-8-11-1-15,-9-11-1 0,-5-12-2 16,-4-23 1-16,5-12-26 16,-9-12-11-16,13-19-111 15,17-11-83 1,18-23 88-16</inkml:trace>
  <inkml:trace contextRef="#ctx0" brushRef="#br0" timeOffset="261638.0098">19487 11960 312 0,'-4'-8'118'0,"0"8"-64"0,-5-4-50 15,9 4 24-15,0-3-10 0,9-1 2 16,-5 0 0 0,0 0 2-16,9 0-12 0,-4 0-1 0,4 8-2 0,4 0-1 15,-8 8-1-15,17 7-3 16,-13 16-2-16,5 15-2 16,8 23 1-16,-5 12-1 15,-3 12 0-15,-1 11 4 16,-4 8 1-16,4-4-1 31,1-8 1-31,-1-12-2 0,1 1-1 16,-1-23 1-16,-4-9-1 15,-9-10-9-15,5-13-4 16,0-11-31-16,-9-7-11 16,0-9-34-16,0-22-11 15,0-9-18 1</inkml:trace>
  <inkml:trace contextRef="#ctx0" brushRef="#br0" timeOffset="262222.4347">19622 12431 360 0,'17'4'134'0,"-17"-8"-72"0,5-8-77 16,3 9 21-16,-8-5-24 16,18-4-3-1,-10 1 6-15,5-9 4 16,5 1 7-16,3 0 6 0,14 0 7 15,0 3 10-15,4 1 6 16,4 3-7-16,10 0 0 0,3 5-11 16,-8 3-4-16,0 4-5 15,-1 8-1-15,-12 11-23 16,-18 4-7-16,-17 8 0 16,-17 8 5-16,-9 3 14 15,-26 1 5-15,-9-9 13 16,5-3 5-16,-1-8 9 0,1-3 3 15,-1-9-2-15,18-3-1 16,4-8-26-16,14-8-11 16,21-11-77-16,21-8-35 0,1 0 24 15</inkml:trace>
  <inkml:trace contextRef="#ctx0" brushRef="#br0" timeOffset="262701.0986">20486 13111 308 0,'-13'-4'115'0,"13"-4"-62"0,0 0-44 16,0 4 25-16,9 1-17 0,-5-1-2 15,5 0-9-15,4 0-4 16,4 4-1-16,1 4-1 0,3 4 2 16,1 3-3-16,0 12 0 15,8 4-1-15,-13 4 0 31,1 4-5-31,-10 4 0 0,1-1-4 16,-4-3 2-16,-5-4 5 16,0-8 4-16,0-4 18 15,-5-15 31 1,5-8-2-16,0-11-6 16,0-8-3-16,5-8-11 15,-1-8-4-15,9-7-16 0,4-8-6 16,9-16-21-16,5 5-8 0,8 3-38 15,9 4-15-15,8 8-62 16,-4 11-63 0</inkml:trace>
  <inkml:trace contextRef="#ctx0" brushRef="#br0" timeOffset="263249.6532">20977 11373 352 0,'0'-4'132'0,"0"4"-72"0,21 4-72 16,-7-4 18-16,3 8-10 31,5 4 3-31,4 7-2 0,13 12 1 0,8 27 2 16,10 15 4-16,4 12 2 0,4 19 15 15,4 31 9-15,10 8-7 16,7 15-1-16,-7 32-11 16,-6-9-4-16,-16 4-4 15,-14 16 0-15,-12-8-7 16,-27-11 1-16,-21-5-1 15,-9-7 2-15,-27-23 3 16,1-20 2-16,9-23-1 16,-5-19 1-16,22-19-7 15,-4-16-1-15,17-15-45 0,17-50-146 47</inkml:trace>
  <inkml:trace contextRef="#ctx0" brushRef="#br0" timeOffset="263602.0106">22340 12362 336 0,'18'0'126'0,"-18"-8"-68"0,0-4-61 15,4 1 24-15,0-9-15 32,5 5-3-32,-5-1-2 15,9 5 1-15,5-1-1 16,4 5-1-16,12 3 3 0,5 11-2 0,5 1 2 15,12 4-2-15,1 3-1 16,-5-3-19-16,-9-1-8 0,1 1-39 16,-14-4-15-16,-26-1-42 15</inkml:trace>
  <inkml:trace contextRef="#ctx0" brushRef="#br0" timeOffset="263739.808">22423 12663 480 0,'13'15'181'0,"4"-7"-98"0,18-4-90 0,-9-4 30 0,9-4-54 15,17-4-17-15,9-11-85 16,30-12-35-16,9-4 20 16,0-7 10-16</inkml:trace>
  <inkml:trace contextRef="#ctx0" brushRef="#br0" timeOffset="264124.1199">23752 12219 396 0,'-9'0'148'0,"9"4"-80"0,-4 3-90 0,4-7 17 0,-5 4-34 31,-12 4-10-31,0 0 10 0,-14 7 6 16,5 4 19-16,4 5 6 15,-4 6 3-15,0 9 19 0,5 11 8 16,3 8 0-16,5 12-1 16,9 7-7-16,8 4-4 0,14-4-8 0,16-11-3 15,18-8-5-15,9-16 1 16,13-11 9-16,0-16 5 16,-9-15 20-16,4-27 11 15,-16-15 5-15,-14-24 3 31,-18-7-11-31,-12-16-3 16,-13-15-19-16,-18 0-7 0,-21-1-16 16,-23 17-5-16,-12 14-5 15,4 16-2-15,14 24-32 16,-1 22-16-16,26 20-95 16</inkml:trace>
  <inkml:trace contextRef="#ctx0" brushRef="#br0" timeOffset="281059.3137">13525 15435 156 0,'-9'-12'60'0,"5"4"-32"0,8-3-22 0,-4 7 17 16,9 0-5-16,-5-4 1 16,-4 1 3-16,0-1 1 15,0 0-12-15,0 1 4 0,5-1 5 16,-5 4 2-1,0-4 2-15,8 1-2 16,-8 3-2-16,5 0-10 16,-5 0-4-16,0-4-4 15,0 4 1-15,0 1 0 16,0-1 3-16,0 4 1 0,0 0 3 16,4 0-1-16,-4 0 2 15,0 0-2-15,4 7 0 0,-4 9-3 16,0 3 1-16,0 12-4 15,0 11-2-15,0 13-3 16,9-1-1 0,-9 7 4-16,4 1 3 0,1 0-1 15,3 4 0-15,-3-1 3 16,8 5 1-16,-9-1-1 0,5-7 1 16,0-8-4-16,8-4 0 15,-13-4-1-15,14-7-2 16,-1 0 1-16,-8-8-1 15,4-1-3-15,4-2 2 16,0-1 3-16,1-12 1 16,-5 4-1-1,13-3-2-15,-4-12-6 0,-1-1-1 16,14-10-10-16,-9-5-2 0,9 1-10 16,0-5-4-16,-1-3-18 15,-3 3-5-15,-5 1-23 16,-5 3-8-16,-3 1-4 31</inkml:trace>
  <inkml:trace contextRef="#ctx0" brushRef="#br0" timeOffset="281630.9751">13421 15755 200 0,'0'8'77'0,"0"-8"-42"0,-5-4-32 0,5 4 15 16,5 0 2-16,3-4 4 0,-8 4-1 31,0 0 0-31,5 0-12 16,-5 0 0-16,0 0 2 0,0 0-3 15,0-4 2-15,0 4 2 16,0 0 1-16,8 0 0 16,1 4 4-16,9-4 2 15,-1 0 2-15,5 0-6 0,-1 0 0 16,18-8-6-16,0 5-1 16,1-5-4-16,-1 0-1 15,0 4-1-15,-5 0 0 0,-3 1-2 16,-5 3 1-16,-4 0 0 15,-5 0 3-15,-4 0-3 16,-4 0 0-16,-1-4-3 16,1 4-1-16,-9 0-19 15,9 0-7-15,-5 0-46 0,-4-4-17 16,0-8-64 0</inkml:trace>
  <inkml:trace contextRef="#ctx0" brushRef="#br0" timeOffset="283108.949">14463 16296 220 0,'0'0'85'0,"0"0"-46"0,0-4-41 0,0 4 17 0,0 0-9 16,9-4 2-16,-9 4 8 15,0 0 7-15,0 0-12 16,0 0 3-16,0 0 2 0,8 4 1 16,5 0 1-16,-8 3-7 31,8 1-4-31,4 4-2 0,5 3 1 16,4 8-1-16,4 8 0 15,5 0-6-15,4 0 1 16,-4 4 0-16,-9-4 2 15,9-4-3-15,-14 0 0 16,1-8-10-16,-5 0-3 0,-4-3-9 16,5-5-2-16,-14-7-20 15,5-8-9-15,0-11-57 16</inkml:trace>
  <inkml:trace contextRef="#ctx0" brushRef="#br0" timeOffset="283394.0247">14889 16191 356 0,'-13'24'132'0,"13"-24"-72"0,-5-4-70 16,5 4-49-1,0 0 2-15,0 4 24 16,-13 0 17-16,4 3 12 0,1 5 14 0,-1 7 6 15,-13 0-2-15,-4 8 2 16,0 4-3-16,-8 8 2 16,7-4-4-16,-7-1 1 15,12-3-5-15,-4-4-2 16,13-7-27-16,-4-5-10 16,17-42-180-1,-9-12 88-15</inkml:trace>
  <inkml:trace contextRef="#ctx0" brushRef="#br0" timeOffset="284009.7292">13234 14979 324 0,'-9'-4'121'0,"9"-3"-66"0,-4 7-73 16,4 0 16-16,-9 0-5 16,1 0 3-16,-1 0 14 15,-8 0 6-15,-9 0-8 0,4 0 7 16,-17 0 2-16,4 0-3 0,-17 3 0 16,8 1-11-16,-12 4-3 15,4 4-4-15,0-1 3 16,4 1 4-16,9 3 3 0,4 1 2 15,0 7 0-15,14 4-2 16,8 4 1-16,4 7-6 16,9 13-1-16,4 6 0 15,9 17 2-15,-8 7-1 16,8 12 2-16,-9 11-2 16,5 8 2-1,-1 11-2-15,-8-7-1 16,5 0 1-16,-1-16-1 15,9 1 6-15,0-12 6 16,0-8-2-16,13-8 0 0,-4-11-6 16,4-8-3-16,9-8-9 15,8-7-5-15,22-12-15 16,9-16-8-16,9-11-24 16,17-11-10-16,4-16-69 15</inkml:trace>
  <inkml:trace contextRef="#ctx0" brushRef="#br0" timeOffset="284619.4727">15049 15006 364 0,'-4'-4'137'0,"0"4"-74"0,-10 0-67 0,14 0 26 16,0 0-21-16,0 0-6 15,14 4-1 1,-10 0 3-16,9 0 6 0,9 4 6 0,12-1 1 15,5-3 2-15,9 4-2 16,4-4 1-16,0 0-6 16,5 0-3-16,-18 3 1 15,0-3 0-15,0 0-1 16,-4 0 1-16,-13 0 0 0,-1 3 3 31,1 1-1-31,-5 8 0 0,1 7-3 16,-5 4-2-16,4 8-2 15,-13 15 1-15,10 19 1 16,-10 1 2-16,9 3-1 16,-9 12 2-16,5 4 2 15,0 3 2-15,-1 9-1 16,5-5-1-16,-8-7-1 0,8-12 0 16,-13-7 2-1,4-4 1-15,-4-1-1 16,-4-11-1-16,-9-7-3 15,-9-1 1-15,0-4-2 16,1-3-1-16,-10-4 3 16,9-8 0-16,1-4-10 0,3-8-5 0,1-11-32 31,4-15-11-31,4-32-100 16,1-7-72-16,-1-4 89 0</inkml:trace>
  <inkml:trace contextRef="#ctx0" brushRef="#br0" timeOffset="285287.1265">16786 14771 284 0,'-4'0'107'0,"4"0"-58"0,4 0-46 0,-4 0 21 15,0 0-3-15,0 0 2 16,-4 0-6-16,0-4-2 16,-14 4-9-16,1-4-2 0,-5 4 2 0,-8 0-5 15,-9 4-3-15,-5 4 1 16,5-1 2-16,4 1 6 15,1 7 4-15,8 1-4 16,-5 7 1-16,9-4 1 16,5 1 5-1,4-1-4-15,9 8 0 0,4-4-6 16,0 4-1 0,0 12-1-16,0 7-2 0,0 8-2 15,0 16-1-15,0 15-1 16,0 3 3-16,0 9 2 15,0-4 4-15,4 3 2 16,5-3 1-16,-5-8-2 0,13 4 1 16,1-12-4-16,-1-12-2 15,9-7-3-15,5-8-1 16,-1-7-5-16,18-1 0 16,-5-7-20-16,5-8-9 15,0-8-54-15,17-11-21 16,0-12-24-1</inkml:trace>
  <inkml:trace contextRef="#ctx0" brushRef="#br0" timeOffset="286206.8175">17364 15222 344 0,'0'4'129'0,"0"-4"-70"0,-18 4-67 0,18-4 23 16,0 0-21-16,0 0-3 15,5 8 2-15,-1 3 3 0,5 9 3 32,-9 11-4-32,4 15 1 0,9 8 2 15,-13 12 3-15,4 3 2 16,5 1 3-16,0-9 1 16,-5 1 3-16,1-8 1 0,3-4 3 15,-8-7-5 1,5-8-1-16,-5-12 7 0,4-4 4 15,5-7 8-15,-9-12 6 0,0-8-3 16,0-7 2-16,-9-9-14 16,5-14-5-16,-1-16-8 15,5-12-2-15,5-11-6 16,-5-4-2-16,4 0-3 16,9 15 0-16,-4 8 5 15,8 4 1-15,9 16-3 0,-4 3-1 16,13 4-6-16,4 15 0 15,-9 9-12-15,5 3-2 16,-5 8-6-16,-8 3-3 16,-13 9 9-16,-9 7 2 15,-9 8 15-15,-22 4 5 16,5 3 7 0,-4 1 6-16,4-4 6 15,-4-4 3-15,3-1 4 16,10-10 1-16,4-5 1 0,4 1 0 15,-4-5-5-15,9-3 1 16,4 3-9-16,13-3-4 0,-4 0-4 31,8 4-3-31,5 7-4 0,13 4 0 0,-1 4 2 16,1 12 3-16,4-1 0 16,0 5-1-16,9 7-2 15,0 0 1-15,-9-7-6 16,-4-5-3-16,4 1-23 15,0-8-11-15,-18-12-32 16,1-11-13 0,-4-16-58-1</inkml:trace>
  <inkml:trace contextRef="#ctx0" brushRef="#br0" timeOffset="286563.1363">18176 14863 376 0,'-13'-7'140'0,"17"7"-76"0,5-4-77 0,-9-4 22 16,0 8-5-16,0 0 5 15,4 4 6-15,-4 11 5 0,13 5-10 16,-8 11 3-16,3 7 1 0,1 12-10 15,0 16-1-15,4 23-3 16,4 23 2-16,5 7-3 16,-5 17-2-16,0 18 2 15,1-3 2-15,-1-9 0 32,-4-10-1-32,5-9 1 0,-1-7-1 15,5-23-11-15,4-16-3 16,-9-19-24-16,-8-12-10 15,4-34-83 1,-5-28-17 0</inkml:trace>
  <inkml:trace contextRef="#ctx0" brushRef="#br0" timeOffset="286938.3457">18936 15037 340 0,'0'0'126'0,"0"-4"-68"0,17 4-74 16,-8 0 15-16,0 4-3 15,-5-4 3-15,0 4 13 16,5 4 4-16,0 3-7 15,4 12-1-15,-9 4 2 0,0 8-6 0,5 12 0 16,-5 10-4-16,9 21-1 16,-8-1-1-16,3 0 0 15,5 0 2-15,5-3 2 16,-1-13-3-16,5-3 0 16,13-7-10-16,-1-13-3 15,-3-7-4-15,8-12 1 0,4-7-20 16,-4-8-8-16,-8-8-31 15,-1-12-13-15,-13-11-3 16</inkml:trace>
  <inkml:trace contextRef="#ctx0" brushRef="#br0" timeOffset="287175.4874">18753 15609 420 0,'9'7'159'0,"-9"-3"-86"0,17-12-138 15,-4 5 2-15,18-9-14 0,8-4 3 16,13-11 55-16,-4 12 27 16,4 0-1-16,0 3 20 0,-4 4 9 15,0 1-21-15,-1-1-10 16,1 0-66-16,-9-7-27 15,-4-1-20 1</inkml:trace>
  <inkml:trace contextRef="#ctx0" brushRef="#br0" timeOffset="287795.1406">19509 14485 316 0,'0'-15'118'0,"13"15"-64"0,-13 15-63 32,0-15 18-32,9 4-12 15,-1-8 0-15,10 8 6 16,8 0 5-16,4 0-4 0,9-1 5 0,0-3 3 15,0 0 0-15,1 4 3 16,-1-4-4-16,0 8 1 16,-5 0-1-16,1-1 3 15,0 5-5 1,-13 4-3-16,-1 7-3 16,1 11-3-16,-5 9 1 15,14 19-1-15,-18 7 0 0,4 5 2 16,5 14-3-16,-5 9 0 0,9 7 1 15,-4 8 2-15,-5 0-1 16,5-4-1 0,-4-4 1-16,-14-3 1 15,-4-9-1-15,-13 5-1 16,-13-16-2-16,-13-12-1 0,-18-11 4 16,-4-11 1-16,-4-16 0 15,18-8-2-15,12-12-32 16,35-69-153-1</inkml:trace>
  <inkml:trace contextRef="#ctx0" brushRef="#br0" timeOffset="288543.5395">20642 14860 400 0,'0'3'148'0,"0"-3"-80"0,0-19-75 16,0 11 27-16,0-3-25 15,9-5-6-15,-5-3 8 16,-4 4 3-16,9-1 1 16,0 8 4-16,-5 5 1 0,14 14 0 15,-5 12 1-15,-5 24-6 16,10 11-1-16,3 26 0 0,1 21 0 16,4 14-3-16,-4 9 2 15,-5-5 1-15,5 9 2 16,-5-9-1-16,-8 1-1 15,4-16 1-15,0-16 1 32,-9-14 3-32,14-17 2 0,-14-10-3 15,9-9-1-15,-9-15 3 16,9-8 3-16,-8-11 2 16,-5-8 1-16,0-11-2 15,-13-24-1-15,8-19 1 16,-8-16 1-16,5-3-8 15,8-4-1-15,-9 3-4 0,9-3 0 16,0 0-5-16,9 4 0 16,8 7-2-16,0 4 3 0,-4 12 4 15,18 8 1-15,4 3-2 16,4 12 2-16,8 8-8 16,10 7-2-16,-5 8-3 31,-4 4-1-31,-9 8-6 15,-13 7 1-15,-4 8 0 0,-9 4 2 16,-13 4 1-16,-22 0 1 16,-13 4 6-16,-4 4 4 15,-13-8 4-15,9-4 3 16,-5 0 6-16,17-8 6 16,1-4-3-16,8-3 0 0,22-12-26 15,9-8-42 1,8-7-19-16,9-5-57 15</inkml:trace>
  <inkml:trace contextRef="#ctx0" brushRef="#br0" timeOffset="288895.1363">21780 15678 428 0,'0'19'159'0,"0"-15"-86"0,-9-4-96 15,9 0 21-15,-4 0-45 32,-5 0-12-32,5 0 15 0,0 0 8 15,4 8 22 1,0 0 10-16,0 11 8 0,0 8 3 0,0 4 3 16,0 4 1-16,0 3 1 15,-9 1-4-15,0-4 0 16,1-5 4-16,-1-3 4 15,-8-7 9-15,12-9 5 0,-8-7 8 16,9-12 6-16,4-11-4 16,4-8 0-16,9-15-18 15,9-9-8-15,13-10-33 16,13-17-12-16,21-3-128 16,-13 0-57-16,1-31 61 31</inkml:trace>
  <inkml:trace contextRef="#ctx0" brushRef="#br0" timeOffset="290253.1009">10298 15091 364 0,'-4'0'134'0,"8"0"-72"0,1 0-72 0,-5 0 22 16,9 8-16-16,-9 0 1 16,8 11 1-16,5 8 1 15,-8 23 1-15,8 35-3 0,4 12 0 16,-8 18 6-16,8 28 3 15,0 16 5 1,5 3 4-16,0 8 0 16,8 7 1-16,-12-11-6 15,3-15-2-15,1-20-4 16,-5-11-1-16,-4-8 5 0,-4-24 3 16,4-18-2-16,-13-16 2 15,0-12 5-15,0-11 4 16,-4-15 1-16,-9-20 2 0,0-19-13 15,4-16-6-15,-8-15-5 16,-5-19 0-16,5-16 1 16,-1-15 2-16,5 7-3 15,4 5 0-15,-8 7 3 16,13 11 1-16,-9 9-4 16,8-1 1-1,5 4-2-15,5 8 0 16,12 4-3-16,9-4-1 15,13 4-8-15,18 3-2 16,8 5-7-16,-9 7-2 16,5 8-5-16,-4 12-1 0,-1 11 6 15,0 15 2-15,-21 9 14 16,-4 22 7-16,-5 5 4 16,-22-1 4-16,-4 0 1 15,-4 4 1-15,-14-3-4 16,-3-1-1-16,-14-7-3 15,4-8-1-15,-8-4 3 0,0-8 3 16,5-8 7-16,7-3 2 16,-3-12-14-16,13-11-6 0,8-1-31 15,9 1-12-15,17 3-31 16,5 1-15-16,-5 7-26 31</inkml:trace>
  <inkml:trace contextRef="#ctx0" brushRef="#br0" timeOffset="290907.1986">11106 17164 276 0,'0'16'104'0,"5"-8"-56"0,-1 7-65 0,5-7 12 16,-5-1 3-16,9 1 5 15,-9-4 17-15,14 0 7 0,-10-4-13 16,10-4 7-16,-1-4 6 0,5 1-11 15,-1-9-1-15,6-7-5 16,-1-8 1-16,-5-8-2 31,10-15 0-31,-14-11-3 0,5-12-1 16,-9-1-6 0,-9 9 1-16,5 7-5 0,0 12 1 15,-9 11 0-15,0 8 2 16,-13 20-4-1,4 22 0-15,-9 20 0 16,1 27 2-16,0 4 2 0,4 7 3 16,8 9 2-16,18-1 7 15,9 0 4-15,4-4-14 16,13-7-4-16,13-8-19 16,18-15-8-16,-9-13-43 15,4-10-19-15,-13-20-32 16</inkml:trace>
  <inkml:trace contextRef="#ctx0" brushRef="#br0" timeOffset="291307.7682">11462 15091 260 0,'0'-8'96'0,"0"8"-52"0,5 4-38 15,-5-4 22-15,0 4-6 16,4 4 6-1,0 7-7-15,5 12-11 16,-9 4 0-16,9 16 1 0,-1 7-4 16,-3 15 1-1,3 8-3-15,1 4 0 16,0 4-3-16,-1-4 1 16,1-3-4-16,4-9-2 15,-4-11-16-15,0-12-7 0,-9-11-18 16,4-8-5-16,-4-15-34 15,-4-24-11-15,-14-15 0 16</inkml:trace>
  <inkml:trace contextRef="#ctx0" brushRef="#br0" timeOffset="291553.6245">11032 15195 412 0,'-13'20'154'0,"13"-16"-84"0,0-4-75 15,0 0 28-15,0 0-30 16,13 0-7-16,5-12 1 16,8 0 5-16,13 5 5 15,9-9 2-15,12 5 3 0,1 3 3 16,4 0 4-16,-8 0-4 16,-9 1-3-1,4-1-8-15,-18 0-4 0,6 1-47 16,-1-5-20-16,-5 0-76 31</inkml:trace>
  <inkml:trace contextRef="#ctx0" brushRef="#br0" timeOffset="292779.7326">22809 14883 320 0,'-8'27'121'0,"16"-35"-66"0,1 16-64 0,4-4 20 0,-9 3-1 16,14 1 3-16,12 4 2 15,1-1 4-15,16-3-11 0,1 0-13 0,9-1-7 32,8-3-38-32,-9 0-15 0,-8 4-33 15,-9 0-51-15,-13 3 43 16</inkml:trace>
  <inkml:trace contextRef="#ctx0" brushRef="#br0" timeOffset="292849.1235">23044 15238 204 0,'-83'31'77'0,"62"-16"-42"0,3 5-15 0,18-13 24 15</inkml:trace>
  <inkml:trace contextRef="#ctx0" brushRef="#br0" timeOffset="292933.293">22944 15319 435 0,'35'-4'30'0,"12"-7"-16"15,23-5-32-15,-1 1-11 0,-3-5-50 16,3-3-19-16,-13 0 2 15</inkml:trace>
  <inkml:trace contextRef="#ctx0" brushRef="#br0" timeOffset="293280.2768">23700 15037 348 0,'0'8'132'0,"0"-8"-72"0,0 8-70 15,0-5 22-15,0 5-13 16,-5 4-2-16,-8 7 2 15,9 0 2-15,-9 4 0 0,0 8-3 0,4 12-1 16,9 7 2-16,0 16 2 16,9-1 0-16,8 1 2 15,14 0 0-15,12-1 3 16,13-11-3-16,5-7-2 16,9-17 6-16,-1-6 3 31,9-17 10-31,-17-11 7 0,-4-3 1 15,-18-13 3-15,-9-18-11 16,-30-12-4-16,-17-20-9 16,-22 1-3-16,-14-1-4 15,-7 5-3-15,3 11-1 16,-8 15 0-16,17 16-4 16,-4 7 0-16,13 12-34 0,4 12-14 15,27 15-99 1</inkml:trace>
  <inkml:trace contextRef="#ctx0" brushRef="#br0" timeOffset="326450.1716">14932 17446 244 0,'0'16'93'0,"4"-16"-50"0,-4 0-37 0,0 0 22 0,0 0-13 16,0 0-1-16,0 0 5 16,0 0 5-16,0 0-13 15,0 4 10-15,9 7 5 0,-9 1-5 31,0 3-2-31,0 4-5 16,0 8-1-16,4 20-7 0,9 15-4 16,-8 23-4-16,12 19-1 15,-8 8 2-15,4 7 0 16,0 5-4-16,-9-4-1 16,9-5 3-16,-8-10 1 15,3-16 2-15,1-16 2 16,0-11-14-16,4-12-5 0,-9-12-29 15,9-11-12-15,-9-11-50 16,9-20-56 0,-4-8 52-16</inkml:trace>
  <inkml:trace contextRef="#ctx0" brushRef="#br0" timeOffset="327005.4117">15132 17964 260 0,'-35'23'99'0,"22"-16"-54"0,4-7-50 15,9 0 17-15,0 0-14 16,0-7 0-16,5-5 2 16,-1-3 2-16,9-5 0 15,4 1 9-15,1 4 8 0,-1-1 5 0,5 5 5 16,0-1-4-16,-1 8-1 31,14 4-4-31,0 4-3 0,8 4-9 16,9 3-3-16,-4 5-5 15,8-1-1-15,-8 5-4 16,-4-1 1-16,-14 0-16 16,-8 4-6-16,-22 16 2 15,-22-4 1-15,-13 7 5 16,-21-3 3-16,-31-1 22 0,5 1 12 15,3 0 13-15,6-9 7 16,3-10-7-16,14-1-2 16,12-11-28-16,14-8-13 0,17-8-35 15,0-7-16-15,26-5-53 16,8 1-62 15,14 4 57-31</inkml:trace>
  <inkml:trace contextRef="#ctx0" brushRef="#br0" timeOffset="327536.9081">15622 18798 256 0,'0'3'96'0,"0"-3"-52"0,5 0-56 0,3 0 13 16,1 0-4-16,9-3 1 15,3-9 6-15,-3 0 5 16,8 5-5-16,4-1 11 0,9-4 7 31,-4-3 2-31,-5-4 1 0,1-5-3 16,-5-6-2-16,0-9 3 15,-5-4 0-15,-3-11-10 16,-9 0-5-16,4 0-5 16,-9 4 0-16,-4 4-2 15,-4 7 2-15,4 4 4 0,-13 12 4 16,4 8-4-16,-4 19 1 0,-5 7-5 15,1 12-2-15,8 1 2 16,-4 30 2-16,9 15 0 16,13 1 0-16,4-1-6 15,13-3 1-15,9-8-11 16,4-8-3-16,0-12-24 31,0-7-8-31,4-15-62 0,-4-24-27 16,-17-27 15-1</inkml:trace>
  <inkml:trace contextRef="#ctx0" brushRef="#br0" timeOffset="328106.5306">16269 16948 328 0,'0'12'123'0,"0"-12"-66"0,0 4-69 16,0-4 20-16,0 0-10 16,0 0-2-16,0 7 3 15,5 5 2-15,-1 0 0 16,-4 7 8-16,9 8 4 0,0 0 2 0,4 11 4 31,-13 17-11-31,4 10-2 16,5 5-4-16,-5-1-2 0,5-7 1 15,4-4-1-15,4-12-14 16,-4-7-3-16,-4-8-26 16,4-16-11-16,-5-15-35 15,5-35-14-15,-13-23 6 16</inkml:trace>
  <inkml:trace contextRef="#ctx0" brushRef="#br0" timeOffset="328422.0838">15992 16701 348 0,'8'19'129'0,"-3"-11"-70"0,12 8-56 16,5-5 28-16,-5-3-16 15,18 3-3-15,-5 1-1 16,22 0 0-16,9-5-5 16,13 9 3-16,4-5 1 0,-13-3-5 15,9-4-3-15,-13-4-45 16,-18 4-19-16</inkml:trace>
  <inkml:trace contextRef="#ctx0" brushRef="#br0" timeOffset="329215.7693">18762 16979 228 0,'4'0'85'0,"9"-4"-46"0,-13 0-43 0,0 4 15 15,0 0-2-15,-8-3 2 16,-10-1-5-1,-8 4-2-15,-26 0-2 16,-4 4 7-16,-5 3 4 0,-9 1 13 16,5 4 9-16,9-1 3 15,-1 5 2-15,10-1-7 16,8 0-3-16,8 1-8 16,-4-1-1-16,18 1-6 15,-5 3-1-15,14 4-8 0,3 8-2 0,5 12-7 16,5 11 0-16,3 7 1 15,-3 9 3-15,8 7-2 16,-9 12 0-16,-4 15 1 16,4-3 2-16,-4 3-1 15,0-8 2-15,5-7 0 16,3-8 3 0,-3-11-1-16,8-5 0 15,-4-14-8-15,8-5 0 16,13-8-6-16,1-3 1 15,8 0-5-15,9-8-2 0,-5 0-11 0,5-8-4 16,-1-7-39-16,1-12-18 31,9-12-60-31</inkml:trace>
  <inkml:trace contextRef="#ctx0" brushRef="#br0" timeOffset="329662.9571">18923 17226 376 0,'-5'0'143'0,"10"0"-78"0,3 0-80 0,-8 0 17 15,9 4-9-15,8 4 0 16,-3 3 1-16,-6 9 4 16,5 11 1-16,-8 19 1 0,8 4 2 15,-13 4 3-15,4 15 4 0,0 8 2 16,5 0-1-16,8-4 1 15,-4-7-6-15,13 3-3 16,-4-11-10-16,4-8-3 16,5-11-5-16,-10-9-1 15,5-3 1-15,0-8 0 32,-8-7-7-32,-5-8-2 0,4-8-12 15,1-12-3-15,-5-15-30 16,-5-12-12-16,1 1-6 15</inkml:trace>
  <inkml:trace contextRef="#ctx0" brushRef="#br0" timeOffset="329916.2259">18988 17763 128 0,'-74'0'49'0,"48"-16"-26"0,4 1-31 16,14 11 5-16,-1 0 22 15,5 0 11-15,-1 1 19 32,5-1 9-32,5 0 0 0,8 0-1 15,4 0-31-15,13-4-4 16,5 1-1-16,13-1-12 0,-5 0-5 16,14 0-13-16,-1 1-7 15,1-1-19-15,-1 0-5 16,1 4-32-16,-1 4-12 15,-4 0-17-15</inkml:trace>
  <inkml:trace contextRef="#ctx0" brushRef="#br0" timeOffset="330247.7082">19565 18033 232 0,'-8'0'88'0,"8"0"-48"0,0-4-82 16,4 0-3-16,0 1 28 15,9-5 20-15,-4 0 38 32,4 4 17-32,0 4-29 0,9 4 13 0,-5 4 5 15,1 3-16-15,-1 13-8 16,5 3-16-16,4 3-4 15,13 1-5-15,9 0-2 16,-9 4-8-16,9-4-5 16,-1 4-11-1,-12-8-3-15,-5-8-18 0,1 0-9 0,-9-7-106 32,-18-20 65-32</inkml:trace>
  <inkml:trace contextRef="#ctx0" brushRef="#br0" timeOffset="330516.9655">19843 17994 416 0,'-17'16'154'0,"17"-12"-84"0,4 0-119 16,-4-4 8-16,0 0-7 15,9 4 5-15,-5 3 36 0,-4 5 18 16,-13 7-4-16,5 16 11 0,-10 0 4 16,1 3-2-16,-5 5-2 15,0 11-6-15,5-8 0 16,0-3-23-16,8-9-7 16,9-11-51-16,13-11-22 15,17-27-39-15</inkml:trace>
  <inkml:trace contextRef="#ctx0" brushRef="#br0" timeOffset="331085.7716">20208 16940 308 0,'-9'8'115'0,"9"-4"-62"0,0 0-51 0,0-4 25 16,0 0-20-16,9 4-6 15,4-4-1-15,9 0 1 16,13 0 0-16,-9-4 4 0,8 0 1 15,5 0 0-15,1 0-1 16,-6 0 1 0,1 1 3-16,-9-1 0 15,0 0 2-15,-4 4 5 16,-5 0 2-16,-8 11 2 16,4 13-11-1,4-1-3-15,1 12-2 16,-10 7 2-16,5 16 3 15,-4 11 2-15,0 13-3 0,-5 2 0 16,0 5-7-16,5 4-1 16,-4 11 0-16,8-7 0 0,-9-1 0 15,5-7 2-15,-1-8-1 16,-8-8 2-16,-13-11-4 16,5-4 0-16,-10 0 3 15,-8-16 1-15,0-7-8 0,-13-12-2 16,0-11-12-16,0-12-3 15,-18-8-17-15,10-15-7 16,3-19-78 0,9-24-75-16,9 0 62 15</inkml:trace>
  <inkml:trace contextRef="#ctx0" brushRef="#br0" timeOffset="331565.4628">21190 17157 364 0,'-5'4'134'0,"5"-4"-72"0,-4 0-83 0,4 0 15 16,0 0-13-16,0 0 1 15,0 0 19-15,4 0 10 16,-4 0-4-16,0 0 12 0,5 7 7 15,8 9-1-15,-5 11 3 0,1-4-12 16,-5 39-2-16,14 3-8 16,-10 5-2-16,10 11 0 15,-5 0 2-15,8 0-5 16,1 0-3-16,-4-8-4 16,-1 1 1-16,-4-12-6 15,-4-8-3 1,4-12-10-16,-13-7-5 15,0-12-9-15,0-8-3 16,-13-38-53-16,4-23-39 16</inkml:trace>
  <inkml:trace contextRef="#ctx0" brushRef="#br0" timeOffset="332119.4147">21111 17161 376 0,'0'-4'140'0,"0"4"-76"0,13-4-92 0,-8 0 15 0,12-4-10 16,5-3 3-16,0-5 18 16,8 1 11-16,0 3-4 15,14 4 15-15,-5 1 7 0,0 3-1 16,9 4 2-16,17-4-12 15,-9 8-4-15,5 4-10 16,-4 7-3 0,-5 0-25-16,-22 5-7 15,-4 7-8-15,-22 11-3 0,-21 5 14 16,-18 3 7 0,-4 4 23-16,-4-3 11 0,4-5 16 15,-13-7 5-15,13-4 1 16,-1-8 0-16,6-4-10 15,12-7-3-15,5-4-8 0,4-1-2 16,13-7-2-16,13 4 0 31,4 0 0-31,0 4 2 0,9 3-1 16,9 9 2-16,9-1-2 16,3 8 2-16,10 8-2 15,-1 3 0-15,1 9-3 16,-9 3-1-16,4 4-8 15,0 0 0-15,-13 4-12 16,0-8-3-16,-4-7-11 16,4-5-4-16,-13-7-24 15,4-8-9-15,9-15-95 16,0-24-40-16,-21-22 104 16</inkml:trace>
  <inkml:trace contextRef="#ctx0" brushRef="#br0" timeOffset="332751.2333">23252 16690 332 0,'0'0'126'0,"0"0"-68"0,0 3-61 0,0-3 22 16,9 8-14-16,-5 4-1 16,-4 7-4-16,0 16-1 15,0 3 1-15,5 13 2 0,-5 22 1 16,0 12 7-16,0 19 4 16,4 12 8-16,5 7 6 0,-5 5-9 15,9 7-3-15,-9 4-9 16,14-12-5-16,-10-3-1 15,5-16-1-15,0-8-3 16,-8-3 2-16,-5-16-4 0,4-12 1 16,5-11-14-16,-5-15-5 15,-4-8-24-15,0-8-9 0,0-16-37 16,0-22-16 0,-13-9-4-16</inkml:trace>
  <inkml:trace contextRef="#ctx0" brushRef="#br0" timeOffset="333151.4644">23218 17508 384 0,'-5'23'145'0,"5"-23"-78"0,0 4-93 0,0-4 16 15,13 0-7-15,-8-12 3 0,8 1 10 16,4-5 7-16,-4 5-1 16,13 7 12-16,-4 0 8 0,4 4 0 15,4 8 1-15,9 3-10 16,-4 5-5-16,4-1-14 16,0 5-4-16,-4-1-15 15,-9 8-6 1,-13 8 0-16,-26 3 2 0,-4 5 13 15,-9-5 8-15,-5 1 16 16,-12-4 7-16,-1-8 6 16,-3-8 4-16,3-7-9 15,9-8-4-15,14-8-10 16,3-4-1-16,5-4-17 16,13-7-6-16,13-4-38 0,-4 0-14 15,17 7-56 1</inkml:trace>
  <inkml:trace contextRef="#ctx0" brushRef="#br0" timeOffset="333552.9168">23687 18068 368 0,'-5'4'137'0,"5"0"-74"0,5-8-87 0,-5 4 15 0,13 0 0 15,-9 0 4-15,9-4 15 16,-4 4 8-16,4 0-9 16,4 4 2-16,-8 11 0 0,4 12-11 15,4 4-4-15,0 4-3 16,5 0 1-16,0 11-1 15,-5-4 2-15,1-7 9 0,-1-4 7 16,-13-4 6-16,1-8 2 16,3-3 1-16,-8-9 2 15,0-10 1-15,0-13 1 0,0-7-11 32,5-12-5-32,16-19-8 15,10-11-2-15,12 3-26 16,5 0-9-16,0 4-54 15,13-4-23-15,-5 1-38 16</inkml:trace>
  <inkml:trace contextRef="#ctx0" brushRef="#br0" timeOffset="334220.8424">22101 16875 356 0,'0'-4'132'0,"-4"-4"-72"0,4 8-59 0,0 0 27 15,4-4-8-15,-4 4 3 16,9 0-7-16,0 8-1 16,4 8-9-16,4 7-2 0,9 19 0 15,13 12 0-15,9 20 2 16,-4 18-1-16,12 13 0 16,-4 10 1-16,-17 9 1 0,-13 19-8 15,-14-4-1-15,-21-8-9 16,-21 0-1-16,-23 1-2 15,-8-9-1-15,0-11-10 16,8-19-2-16,1-20-40 16,25-15-19-16,27-23-57 15</inkml:trace>
  <inkml:trace contextRef="#ctx0" brushRef="#br0" timeOffset="334906.0067">17872 16844 260 0,'-13'-19'99'0,"0"19"-54"0,4-4-42 16,0 0 23-16,1-4-4 16,-5 8 4-16,4 0 1 15,-8 4 1-15,-14 8-15 16,5 3 8-16,-9 8 5 0,5 12-5 0,0 11-2 15,-5 8-5-15,-4 24 1 16,-9 30-2-16,5 8 2 16,-1 34 5-16,9 32 2 15,18-5 2-15,21 8 2 0,27 5-12 16,12-17-3-16,44-14-14 16,30-20-5-16,14-23-43 15,3-28-18-15,-3-38-137 16</inkml:trace>
  <inkml:trace contextRef="#ctx0" brushRef="#br0" timeOffset="336310.0705">23925 17245 244 0,'0'4'93'0,"0"0"-50"0,9 0-48 16,0 0 17-16,-1 0 8 16,5 0 10-16,5 0-1 15,-1-1 1-15,1 1-17 16,-5 4-8-16,4-4-3 0,9 0-9 16,-4 0 0-16,-1-4-17 0,5 0-4 15,5 0-15-15,-5 0-3 0,9 0-35 16,-1-4-46-1</inkml:trace>
  <inkml:trace contextRef="#ctx0" brushRef="#br0" timeOffset="336496.7107">24025 17562 316 0,'18'4'118'0,"-14"0"-64"0,13-4-87 0,-4 0 6 16,5-4-17-16,3 0-3 16,5 0 4-16,5 0 3 0,-5 4 23 15,9 0 3-15,-5 0 5 0,0 0-13 16,5 0-43 0,4-19-4-16</inkml:trace>
  <inkml:trace contextRef="#ctx0" brushRef="#br0" timeOffset="336910.1327">24651 17199 408 0,'13'12'154'0,"-18"-5"-84"0,-3-3-95 16,8-4 17-16,0 0-34 16,0 0-9-16,0 0 16 31,0 8 10-31,-5 4 15 0,-8 11 9 0,-4 8 5 15,4 7 10-15,-5 12 5 16,1 5-3-16,8-1 1 16,9 11-10-16,9 1-4 15,0-8-11-15,17-4-3 16,-5-4-5-16,14-11-3 16,-9-12 11-16,9-12 6 0,-9-11 22 15,4-12 9-15,-3-11 3 16,3-16 3-1,-8-11-6-15,-1-16-3 16,-8-15-3-16,-13-16-3 16,0 12-10-16,-13 4-4 0,-4 11-2 15,-9 8 2 1,-22 4-5-16,-8 16-1 16,-9 7-11-16,-14 11-3 15,10 13-24-15,17 11-10 0,43 19-105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09T21:41:31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5066 2605 124 0,'-9'-11'46'0,"18"18"-24"0,-18-10-13 0,9-1 16 15,0 4-3-15,0 0-1 16,0-12-7 0,0 4-4-16,0 1-5 0,0-1-2 0,0-7 3 15,9-1 1 1,-9 5 1-16,8-1 2 15,-8 4 4-15,0 1 1 16,0 3-2-16,0 0 2 0,0 0 1 16,0 0 2-16,0 4-8 15,0 0-1-15,0 0-5 16,5 0-1-16,-5 0-1 16,0 0 1-16,0 0 2 15,0 0 4 1,0 0-2-16,0 0-2 0,0 0 2 15,0 0 2-15,0 0-2 16,0 0-2-16,0 0-5 16,0 0-2-16,0 0 1 15,0 0 0-15,0 0 1 16,0 0 0-16,0 0 0 0,0 0 0 16,0 0 0-16,0 0 0 15,0 0 0-15,0 0 2 16,0 0-1-16,0 0-1 0,0 0 1 15,0 0-1-15,0 0 0 16,0 0 0-16,0 0 0 16,0 0 0-16,0 0 0 31,0 0 0-31,0 0 0 0,0 0 0 16,0 12 0-16,0-12 0 15,0 11 4-15,0-11 2 16,0 0 0-16,0 8-1 15,0-12-3-15,0 4-2 16,0 8-2-16,0 0 1 16,0-8 1-16,0 7 0 0,0-3 0 15,0 12 0 1,0 3 0-16,0 4 0 16,0 0 0-16,0 4 0 15,0 8 2-15,0 4-3 16,0-5-2-16,0 5 2 0,0 3 0 15,0 9-2-15,0-1 2 16,0 8-1-16,4 3 0 0,5 1 4 16,-5-8 1-16,-4 0-4 15,9 0-1-15,-1-3 1 16,10-9 2-16,-1-7 0 16,-8-4-1-16,8-4 3 31,5-4 2-31,0-4-4 0,8-7-3 15,-4-8-2-15,22-8 0 16,-5-12-19-16,14-3-10 16,4-8-30-16,4 0-12 15,-9 0-33 1</inkml:trace>
  <inkml:trace contextRef="#ctx0" brushRef="#br0" timeOffset="332.6862">4962 3262 248 0,'-31'-4'93'0,"22"0"-50"0,-8 4-50 16,8-4 14-16,5 0-1 15,0 0 6-15,4 1-2 16,-5-1 2 0,10-20-7-16,-1 1-1 0,9 0 2 0,9 0 3 15,-5 0 2-15,18 0 1 16,-5-1-6-16,18 5-4 16,-5 4-1-16,10 7 1 15,-1 4-19 1,4 4-6-16,-8 4-28 15,4 4-10-15,-13-1-45 16</inkml:trace>
  <inkml:trace contextRef="#ctx0" brushRef="#br0" timeOffset="701.072">6047 3296 252 0,'-17'4'96'0,"12"-4"-52"0,1 4-49 16,4-4 15-16,0 0 5 15,0 0 5-15,0 0-8 16,0 0-2-16,0 0-6 16,0 0-3-16,0 0 2 0,0 0-4 0,4 8 0 15,9 0 3-15,-8 3 1 16,12 5 3-16,1 3 3 15,3 4-2-15,1 4-2 16,8 12-5-16,-8 7 0 16,13 8 0-16,-13-4 0 0,4 0 0 31,4 1 2-31,-8-5-1 16,-5-11 2-16,0-4-20 15,-8-8-8-15,0-8-42 16,-5-42-84-1</inkml:trace>
  <inkml:trace contextRef="#ctx0" brushRef="#br0" timeOffset="964.3375">6303 3358 364 0,'-34'4'134'0,"29"-4"-72"0,-3 4-70 16,8-4 21-16,0 0-16 15,0 4-2 1,0-4-1-16,-5 4 4 16,5-1 1-16,-4 5-8 0,-5 4-2 15,1 7-1-15,-10 4 2 16,-17 16 8-16,-4 11 3 16,0 0-2-16,0-3 1 0,0 3 2 15,4-12 1-15,14-7-21 16,3-19-67-1,18-16-13-15,5-19-14 16</inkml:trace>
  <inkml:trace contextRef="#ctx0" brushRef="#br0" timeOffset="1433.5082">6421 2362 328 0,'-31'-11'123'0,"23"11"-66"0,3 3-66 16,-4 1 20-16,9 0-12 31,0 0 0-31,0 0-4 0,0 0 1 16,0 3 2-16,14-3-8 0,3 0-3 15,5-4 4-15,12-4 3 16,10-3 8-16,8-1 6 0,-4-4 5 15,4 1 2-15,-4 3-4 16,-9 4-1 0,-9 4-2-16,0 4 2 0,-4 8-3 15,1 11-2-15,-14 19-5 0,13 12 0 16,-9 8 0-16,-4 7 0 31,13 20 0-31,-9 19 0 16,5 16 0-16,-5-8 2 15,1 0-1-15,-14-1-1 16,1-3 7-16,-5 8 3 0,-5-16 1 16,-17-11 3-16,5-16-5 15,-18-15-1-15,1-12-15 16,-10-15-8-16,-4-8-23 0,1-16-11 16,-5-7-38-16,8-11-17 15,9-24-9 1</inkml:trace>
  <inkml:trace contextRef="#ctx0" brushRef="#br0" timeOffset="1948.6108">4645 2671 264 0,'4'-12'99'0,"-4"5"-54"0,0-5-42 0,-4 8 21 0,-10-4-21 16,-7-7-3-16,-5-12-3 15,-13 4-2-15,-9 4 4 16,0 3 2-16,-4 8 2 0,-4 12 12 16,-1 4 5-16,1 7 3 0,-1 5 1 15,1-1-2-15,-1 4-2 16,5 4-10-16,9 0-4 16,8 12-2-16,9-1 0 15,9 9 2-15,4 15 1 16,17 34-6-16,22-3-2 15,-4 7 2 1,-1-3 1-16,14 11-3 16,4 4 1-16,-4 7 0 15,-13-14 2-15,-1-17 8 16,1-10 5-16,0-13 4 16,4-11 3-16,13-15-8 15,26-24-1-15,61-30-27 16,48-47-13-16,51-19-158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5-03-17T17:24:57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13081 4953,'0'0,"63"-42,-63 42,21-43,1 43,-22 0,21 0,-21-21,42-21,43-22,21-84,63 64,-63-1,-43 43,-20 20,-1 1,21 0,43-64,0 1,0-22,0 21,-43 22,22 20,-43 22,1-21,20 0,1-22,20 22,-20-22,-22 22,-21 42,0 0,-21 0,0 0,0 0,-21 0,0 0,-42 0,41 0,1 0,21 0,-21 0,0 0,0 0,-22 0,22 0,0 0,21 0,0 0,21 0,0 0,1 0,20 0,21 0,1 0,-43 0,0 0,0 0,-21 0,0 42,22 1,-22-1,0-21,0 0,0-21,0 21,0-21,0 43,0 20,0-42,0 1,0-1</inkml:trace>
  <inkml:trace contextRef="#ctx0" brushRef="#br0" timeOffset="2453.1403">16023 2773,'0'0,"-21"0,0 0,-22 0,22 0,-21 0,-1 21,1-21,21 0,-21 0,42 0,-22 0,22 21,-42 0,42-21,-21 0,21 0,0 0,0 22,0-1,0 21,0 22,-21 63,0-22,-1 44,22-44,0-62,0-22,0 0,0-21,0 21,0-21,0 0,0 21,0 1,22-1,-22-21,0 42,0-42,21 21,-21-21,0 0,0 21,21-21,21 0,1 0,-22 0,63 0,-41 0,20 0,1 0,-43 0,0 0,0 0</inkml:trace>
  <inkml:trace contextRef="#ctx0" brushRef="#br0" timeOffset="4476.2561">16446 3006,'0'0,"0"0,0 0,0 21,0-21,0 42,0-21,0 1,-21-1,21 0,0 0,0-21,0 21,0 22,0-22,0 21,0 0,0 1,0-43,0 21,0 0,0-21,0 21,0 22,0-43,0 21,0 0,0 0,0 0,0-21,0 21,21 1,-21-22,21 21,-21-21,43 0,-22 0,-21 0,42 0,-42 0,21 0,1 0,-1 0,0 0,0 0,21 0,-42 0,22 0,-22 0,21-21</inkml:trace>
  <inkml:trace contextRef="#ctx0" brushRef="#br0" timeOffset="5861.3353">16213 3260,'0'0,"22"0,-22 0,21 0,0 0,0 0,0 0,0 0,43 0,-22 0,-21 0,1 0,-1 0,0 0,-21 0,21 0,21 0,-20 0,20 0,-21 0,-21 0,21 0,22 0,-22 0,0 0,-21 0</inkml:trace>
  <inkml:trace contextRef="#ctx0" brushRef="#br0" timeOffset="8080.4622">17060 2815,'0'0,"0"0,21 0,22 0,-22 21,21-21,0 0,22 0,-43 0,0 0,-21 0,21 0,-21 0,22 0,-22 0,21 0,-21 22,0-22,0 42,0-21,0 0,0 22,0 20,0 1,0-1,0 1,0-1,0 1,0-1,0-42,0 22,0-1,0-21,0 0,0 0,0 1,0-22,0 21,0 42,0 1,0-43,0 0,0-21,0 21,0-21,-43 21,1-21,21 22,-21-22,20 0,1 0,21 0,-21 0,21 0,-42 0,21 0,21 0,-22 0,22 0</inkml:trace>
  <inkml:trace contextRef="#ctx0" brushRef="#br0" timeOffset="9541.5458">17568 3768,'21'0,"0"42,22-21,-22 22,0-22,0 0,0-21,-21 21,0-21,22 21,-22-21,21 21,0-21,-21 0,21 22</inkml:trace>
  <inkml:trace contextRef="#ctx0" brushRef="#br0" timeOffset="11416.653">17864 3810,'0'0,"0"0,0 0,-21 0,0 21,-21 22,42-43,0 0,-21 21,-1 21,1-21,0-21,21 21,0-21,-21 22,0-1,0-21,-1 42,22-21,0-21,0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09T21:51:37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19505 13141 172 0,'-5'-3'66'0,"5"-1"-36"0,0 4-31 0,0 0 15 16,0 0-6-16,0 0 3 16,0 0 0-16,0 0 1 15,0 4-6-15,0-4 3 0,0 0 3 16,0 7-2-16,0 1 0 15,0 7-6 1,0 9-3-16,0 10 0 16,0 17-1-16,-8 22 0 15,8 4 0-15,-5 8 0 16,1 4 0-16,4 4 0 16,-4 3 0-16,-5 8 4 15,5-3 2-15,-1-5 2 16,-8-7 2-16,9-4 4 0,-9-12 1 15,8-7-2-15,-8-8 0 16,9-12-3-16,0-7-1 0,-9-8-5 16,8-8-1-16,5-4-1 15,-8-3 1-15,8-5-4 16,-5-3-2-16,1-4-7 31,4-4-2-31,0-4-9 0,0 0-4 16,0-4-13-16,0 1-4 15,9-5-15-15,4 0-6 16,4 5-13 0</inkml:trace>
  <inkml:trace contextRef="#ctx0" brushRef="#br0" timeOffset="581.8284">20217 13609 192 0,'-9'0'71'0,"5"-12"-38"0,-1 20-30 16,5-12 17-16,-8 8 3 31,3 0 3-31,1-1-5 0,-5-3-2 16,1 4-11-16,-5 4-5 0,-9 4 0 15,-13 7-7-15,-21 8 1 16,-9 12-1-16,-9-1 2 16,-4 1 5-16,4-1 6 15,4 1 10-15,5-4 8 16,9-4-1-16,21-8-1 0,-4-4-2 15,22-3 0-15,-5-5-18 16,22 1-4-16,0-5-2 16,9 5 0-16,4 0-2 15,8 3 2-15,1 4 1 16,8 5 0-16,-4 10-3 16,9 1 0-1,0 4 2-15,8 7 0 0,9-4 1 16,1 1 0-16,-6-1 0 15,5 1 0-15,1-1 0 16,-14 1 2-16,0-1-8 16,-13-3-3-16,4-1-13 15,-12-3-6-15,-10-4 4 16,1-4 3-16,-9-8-11 0,0-3-5 16,-9-5-29-16,9-14-10 15,9-13-9 1</inkml:trace>
  <inkml:trace contextRef="#ctx0" brushRef="#br0" timeOffset="1351.2008">21072 13138 152 0,'9'-20'57'0,"0"16"-30"0,-9-7-16 15,4 7 15-15,0 0 3 16,5 0 5-16,-9 0-2 15,4 1 3-15,1-1-19 16,-5 4 6-16,0 0 5 0,0 0-2 16,0 0 3-16,8 0-5 0,-3 4-2 15,-5 3-7-15,0 1-1 16,0 0-8-16,0 11 1 16,0-4-1-16,0 5 0 15,0-1-1-15,0 0-2 16,0 5 1-16,0 3-2 15,0 7 2-15,0 13-4 16,0 7-2-16,0 11-1 16,0 9 3-1,4 7-2-15,0 0 1 16,5 11 4-16,-5-3 1 16,9 4 1-16,-8-12 0 15,-1-8 0-15,5-7 2 16,-9 0-3-16,0-12-2 15,0-8 2-15,0-7 0 16,0-8-1-16,0-4 1 0,-9-4-2 16,5 0-1-16,4-4-4 15,0 4-2-15,0-3 0 16,0-1 2-16,0 0-14 16,0-3-3-16,0-5-18 15,0 1-5-15,0-20-103 16,4-23 12-16</inkml:trace>
  <inkml:trace contextRef="#ctx0" brushRef="#br0" timeOffset="2028.0062">21181 13153 220 0,'-26'4'85'0,"17"-8"-46"0,-4 0-52 15,9 4 12-15,-1-4-5 16,-8 0 1-16,9 1 25 0,-5-1 11 16,5-4-15-16,0 4 18 0,4 0 9 15,0 0-12-15,0 1-3 16,8-1-12-16,18 0-5 15,5 0-6-15,17 0-2 16,8 4-3-16,-8 0-3 0,8 8-1 16,1 0 0-16,-5 3 0 15,-9 8 0-15,-8 5-11 16,-13-1-5-16,-14 8 2 16,-8 7 2-16,-17 5 10 15,-13-5 3-15,-1 1 5 31,-17-4 1-31,5-4 3 0,4-1 3 16,0 5 2-16,4-8 1 16,0 0 0-16,14 0 2 15,8-7-5-15,8-1-3 16,23 4-1-16,-1 0-1 16,22 8-2-16,0 4-2 0,18 3 3 15,-5 5 0-15,-4 11-4 16,-1 8 1-16,1 11-2 0,-9 0-2 15,-4-3-2-15,-5-8-1 16,-8 3-14-16,-5-11-4 16,-8-11-47-16,4-16-18 15,0-19-26 17</inkml:trace>
  <inkml:trace contextRef="#ctx0" brushRef="#br0" timeOffset="2548.9955">21185 12566 324 0,'-13'-15'123'0,"13"11"-66"0,-4-12-64 0,4 13 21 0,-5-1-13 16,-3 0-1-16,-1 0 0 16,-13 0 0-16,-12 0 0 0,-5 0 0 15,-14 1 0-15,1 6-3 0,5 1 0 16,-6 0 10-16,14 8 5 16,0 3 3-16,0 1 4 15,9 3-2-15,4 8 1 31,8 15-9-31,5 12-5 0,9 16-3 16,0 7 1-16,4 12-1 16,0 7-1-16,0 20 1 0,-9 16-1 15,9 3-3-15,0 0 2 16,0 15 7-16,0 1 4 16,9-12 1-16,-5-8 1 15,13-7 0 1,1-8 0-16,4-12-4 15,-1-8 0-15,14-11-7 16,0-11-1-16,4-16-7 16,9-4-3-16,8-12-23 15,9-11-11-15,13-8-39 16,5-15-17-16,8-8-40 16</inkml:trace>
  <inkml:trace contextRef="#ctx0" brushRef="#br0" timeOffset="2749.3933">22297 12902 344 0,'-13'-27'129'0,"13"23"-70"0,-13 4-67 15,22 0 21-15</inkml:trace>
  <inkml:trace contextRef="#ctx0" brushRef="#br0" timeOffset="2980.8061">22271 12883 547 0,'-5'23'10'0,"5"4"-6"15,-4 12 5-15,4 15 3 0,0 15-6 16,-4 35-1-16,-5 20-3 15,9 7-2-15,0 27 5 0,0 8 1 16,9 1 4-16,-9-9 1 16,4 4-5-16,5-8-2 15,-9-18 0-15,9-21 0 0,-18-14-7 16,18-28-2-16,-9-7-25 16,0-20-8-16,-9-11-22 31,4-43-58-16,19-42 13-15,12-20-4 16</inkml:trace>
  <inkml:trace contextRef="#ctx0" brushRef="#br0" timeOffset="3318.2203">22788 13250 344 0,'-18'-39'129'0,"18"24"-70"0,-8-1-51 15,8 12 27-15,8 0-27 16,-3-3-8-16,8 3-6 16,-5 0 0-16,5 8 4 15,5 7 5-15,-1 5 3 0,-4 11 4 0,0 15 4 16,4 16-6-16,-12 12-2 16,8 7-3-16,-13 4-3 15,4 0 1-15,9 4-1 16,5 0 0-16,-5-4 2 0,13-4-1 15,-5-7-1-15,14-12-6 32,4-12-4-32,0-7-16 15,0-12-9-15,0-20-19 0,1-14-6 16,-6-24-54 0,1-8-44-16,-13-23 64 15</inkml:trace>
  <inkml:trace contextRef="#ctx0" brushRef="#br0" timeOffset="3550.7087">22705 13867 436 0,'-26'16'162'0,"26"-12"-88"0,-4-1-99 16,4-3-7-1,8-7-13 1,14-5 23-16,13-3 12 15,17-1 8-15,4 1 13 0,1-1 7 16,8 1-9-16,0 3-2 16,-4 1-14-16,-9 3-5 0,-13-4-32 15,0 1-11-15,0-1-38 16,-4-3-14-16,-13-20 6 16</inkml:trace>
  <inkml:trace contextRef="#ctx0" brushRef="#br0" timeOffset="4051.1722">23096 12616 324 0,'-35'-15'121'0,"31"11"-66"0,4 0-60 15,0 0 20-15,0 1-9 32,4 3 1-32,14-4 0 0,12 4 1 15,9-4-4-15,0 4 4 0,9 0 2 16,4 0-5-16,0-4-1 16,-13 4-2-16,0 0 1 15,-4 0 7-15,4 12 10 16,0 7-4-16,-13 12-8 15,5 15-5-15,3 20-5 16,-8 7 1 0,9 12-1-16,0 4-2 15,4 27 3-15,-4 15 0 16,-9 0 1-16,-5 0 2 16,-3 16 1-16,-5 0 3 15,-13-12-3-15,-9-8 0 16,1-15 5-16,-6-4 3 0,-3-11-6 15,4-12-3-15,-4-16 1 16,-9-11 0-16,4-11-6 16,-13-13-2-16,-8-11-27 15,-1-15-11-15,-12-16-27 16,-1-7-11-16,5-4-38 16</inkml:trace>
  <inkml:trace contextRef="#ctx0" brushRef="#br0" timeOffset="4453.7232">24624 13033 336 0,'0'-4'126'0,"0"8"-68"0,0-4-61 0,0 0 24 0,0 8-11 15,0 4 0-15,0 3 0 16,0 4 4-16,0 16-8 0,0 8-3 0,0 22 0 16,5 28-2-16,-1 7 2 15,9 8-2-15,-13 16-1 16,13 3 3-16,-8 1 0 15,3-9-1-15,1-7-2 0,-9-19 1 16,4-8-1-16,-4-19-11 16,0-12-3-16,0-16-11 15,0-15-2-15,-4-15-16 16,-5-31-5-16,1-35-79 16,-5-27-40 15,-9-35 79-31</inkml:trace>
  <inkml:trace contextRef="#ctx0" brushRef="#br0" timeOffset="4700.3196">24529 12910 472 0,'4'-19'176'0,"9"38"-96"0,9-35-111 15,-5 13 18-15,5 14-13 16,22-3 1-16,8 7 9 15,-9 8 7-15,22 4 6 16,-8 8 2-16,-10 8 1 0,-12 3-9 0,-17 12-2 16,-40 15-1-16,-17 12 2 31,-18-4 6-31,-30-11 4 0,-4-12 7 16,-4-4 6-16,21-23-45 15,9-28-19-15,26-45-99 16</inkml:trace>
  <inkml:trace contextRef="#ctx0" brushRef="#br0" timeOffset="5258.2632">18180 13203 452 0,'-4'0'170'0,"8"4"-92"0,-4-4-102 15,0 0 21-15,13 0-19 16,0 0 1-16,18 0 12 0,8 4 7 16,13 0 2-16,4 0 3 0,5 3 2 15,9 1-2-15,-10 4-2 16,-12-1-22-16,0 1-9 15,-9-4-36-15,-4-1-15 16,-18-3-140 0,-17 8 100-16</inkml:trace>
  <inkml:trace contextRef="#ctx0" brushRef="#br0" timeOffset="5442.9637">18111 13755 400 0,'8'16'151'0,"10"-9"-82"0,8 5-80 0,-9-12 22 0,22-4-29 16,13-4-8-16,22 1-6 15,4-1-1-15,1-4 18 16,-14 5-23-16,0 3-6 0,-17 4-23 16,-1 4-9-16,-21 7-19 15</inkml:trace>
  <inkml:trace contextRef="#ctx0" brushRef="#br0" timeOffset="5605.3579">18119 14242 396 0,'9'23'148'0,"13"-15"-80"0,26-1-81 15,-27-3 20-15,31-4-50 16,27-11-17-16,3-1-44 15,5-3-19-15,-13-1 14 16,-18 8 10-16</inkml:trace>
  <inkml:trace contextRef="#ctx0" brushRef="#br0" timeOffset="6032.464">15918 13010 424 0,'-22'4'159'0,"22"-4"-86"0,-4 4-87 0,4-4 24 16,4 11-19-16,9 5-2 31,-4 15 6-31,4 7 2 0,4 20 3 16,5 23-3-16,8 31 0 0,-8 12 2 15,4 30 2-15,4 12 0 16,-4 4 2-16,5 0 4 16,-1 12 4-16,1-20-4 15,3-12-2-15,-16-22-2 16,8-20-3-16,-9-16-8 0,-4-22-3 0,-8-16-14 15,-18-27-35 1,-5-27 6-16,5-27-48 16,-4-46-19-16,-1-12 14 15</inkml:trace>
  <inkml:trace contextRef="#ctx0" brushRef="#br0" timeOffset="6380.0021">15974 13736 260 0,'0'0'99'0,"0"0"-54"0,0 0-13 0,0 0 35 15,0 0-11-15,9-4-2 16,0 0-27-16,12-3-11 16,10-5-10-1,8 4-7-15,17 1-2 0,-12-1-1 16,42 12 3-16,-3 11-13 16,-5 8-6-16,-8 8-3 15,-14 4-1-15,-13 7 9 16,-12 5 4-16,-31 3 7 15,-13-4 2-15,-26-3 2 16,-9-1 2-16,-26-3-32 0,-30-1-12 0,-13-22-98 16</inkml:trace>
  <inkml:trace contextRef="#ctx0" brushRef="#br0" timeOffset="7556.7851">20182 12972 348 0,'-9'7'129'0,"5"5"-70"0,-5 11-67 16,1-4 23-16,-1 12-10 16,-4 8 2-16,-9 19 13 15,-8 23 7-15,-18 31-13 16,-8 15 3-16,-36 47 1 0,-3 15-2 15,-22 20 3-15,-14 26 5 0,-3-15 5 16,8-4-7-16,26-11-3 16,22-31-18-16,8-24-5 15,31-26-39-15,0-24-16 16,22-19-63-16,-1-27-27 0,5-34-1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09T21:52:51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1804 10659 244 0,'-34'-4'90'0,"21"8"-48"0,4-8-49 0,9 4 14 0,-9 0-12 0,9 0 1 31,0 0 8-31,0-4 7 0,0 0-5 16,0 1 6-16,0-1 3 0,0 0-1 16,0 0 2-16,0 0 0 15,0 4-1-15,0 0-5 16,0 0-4-16,0 0-6 15,0 8-2-15,9-4 1 0,8 0 0 16,1-4 1-16,12 0 0 16,5 0 2-1,4 0 1-15,13 0 1 16,-13 0 0-16,5 0 2 16,3 0 1-16,-8 3-3 15,1 1-1-15,-6-4-1 16,5 0 1-16,-4 4-2 15,-4 0-1-15,-5-4 3 0,-5 0 0 16,-3 0-1-16,-10 0-2 16,10 0-4-16,-14 4-2 15,5-4-33-15,-9 0-11 16,0 0-72 0</inkml:trace>
  <inkml:trace contextRef="#ctx0" brushRef="#br0" timeOffset="944.6822">4740 10447 156 0,'-4'-4'57'0,"8"4"-30"0,-4-4-32 0,4 4 10 15,-4 0-3-15,0 0 1 16,0-4 5 0,0 4 5-16,-8 0-7 15,8 0-1-15,-13 4 1 0,8 0 1 16,-8 3 1-16,5 1-2 15,-1 0 1-15,0 0 2 16,1-1 5-16,-1-3-4 16,5 4 2-16,-9-4-3 0,8 0 0 15,-8 0 1-15,9-1 1 0,-1 1 3 16,-3 0 2-16,3-4-3 16,5 0 0-16,0 0-1 15,18 4 0-15,-1 4 0 16,5-1 0-16,13 1 0 15,4 0 0-15,4 3-6 16,9 1-2-16,0-4 0 0,-8-1 2 16,8 1-1-16,-9-4 2 15,1 4 5-15,-5-4 4 16,4-1-6-16,-17-3-3 16,5 4-4-16,-10-8 0 15,1 1-20-15,-5 3-8 31,1 0-64-31,4-12-30 0,-14-7-11 16</inkml:trace>
  <inkml:trace contextRef="#ctx0" brushRef="#br0" timeOffset="3061.5369">1644 10613 164 0,'-31'-4'63'0,"14"8"-34"0,-13-1-14 16,21 1 20-16,-8-4-10 16,-1 4-5-16,1 0-9 15,4 0-3-15,4-4-4 16,0 0 6-16,1 4 3 0,25 0-4 15,1 0-1-15,3-1 0 16,18 1 7-16,0 0 4 0,13 0-5 16,27-4-1-16,3 0-3 15,9 0-1-15,5 0-1 16,8 0 0-16,13 0 0 16,14-4 0-16,-10 0 0 31,5 4 2-31,9-4-7 0,4-3-2 15,8-1 8-15,-3 4 5 16,-10-4-6-16,10-7-2 16,16 7-4-16,-21-3-2 15,5-1 1-15,-14 0 1 16,-13 5-3-16,-4-1 0 16,-4 4 1-16,-14 0 2 0,-12 4-1 15,-5-4 2-15,-9 1 0 16,-12-1 1-16,-1 0-2 15,1 0 1-15,-18 0-2 16,4 0 2-16,-4 0-4 16,0 1 0-16,0-1 1 0,5 0 2 15,-5 0 1-15,0 4 1 16,4 0 0-16,-8 0 0 0,-13 0 2 16,13 0 1-16,-9 4-1 15,4-4 1-15,-8 4-2 16,-5-4 0-16,0 4-1 15,-8-1 0-15,4-3-5 32,0 0 1-32,-4 0 0 0,4 0 2 15,-9 0-3-15,9-3 0 16,-8-1-15-16,-1 4-6 16,-4 0-80-16,-83-20-114 31</inkml:trace>
  <inkml:trace contextRef="#ctx0" brushRef="#br0" timeOffset="9457.738">7211 5049 212 0,'-9'-4'82'16,"9"8"-44"-16,0-4-47 0,0 0 14 0,0 4-7 16,-4 0-2-16,0 0 3 15,-9 4 0-15,4-1 1 0,-9 5 0 0,5-1 0 16,5 1 6-16,-10 3 6 15,-12-3 9-15,8 0 5 16,-8-1-6-16,-1 1-1 16,-8-1-9-16,-13-3-2 15,-4 0-6-15,-5 0-2 0,-13-1 0 16,-13-3 2-16,5 0-1 16,4 0 2-16,-18 0-2 15,-12 3 2-15,-5 1-4 16,-5-4 0-16,-7 0 3 15,7 4 1-15,-16-5 3 16,8 1 1 0,4 0 5-16,1-4 3 15,21 0-2-15,-13 0 2 16,13 0-8-16,-9-4-4 16,14 4-2-16,-1 0-1 15,1 4 0-15,-1 0 0 0,9 4 0 16,-4-1 0-16,4 1 0 15,5 0 2-15,4 0-3 16,12-1 0-16,-3 1 7 0,8-8 4 16,9 4 3-16,9-4 5 15,8 0-1-15,9 0-1 16,-9-4-6-16,0 0-4 16,14 4-6-16,3 0-2 15,-3 0-6 1,3 0 0-16,-3 0-3 15,-6 0-20 1,1 0-3-16,5 0-51 16,-14-8-20-16</inkml:trace>
  <inkml:trace contextRef="#ctx0" brushRef="#br0" timeOffset="10613.9614">9556 4196 232 0,'-9'-23'88'0,"9"23"-48"0,-4-4-36 16,4 4 21-16,0 0-12 16,0 0-2-16,0 0-4 0,0 0-2 31,0 0-3-31,4 4 3 0,5 4 1 15,-5 11-2-15,9 4-1 0,-8 16-1 16,12 22-2-16,-8 20-2 16,8 12 1-16,-4 23 1 15,4 23 0-15,-8 4 6 16,4-8 4-16,0 0 1 16,-8-8 1-16,-5 5-2 0,4-13-1 15,-4-18-3-15,0-16 1 16,0-12-2-16,0-15 0 15,0-12-3-15,0-11-2 16,0-8-28-16,0-8-14 16,13-34-75-1,9-12-6 1</inkml:trace>
  <inkml:trace contextRef="#ctx0" brushRef="#br0" timeOffset="11098.268">9634 4764 216 0,'-4'-8'82'0,"-5"8"-44"0,5-16-42 16,4 16 13-16,0-4-1 15,0 1 3-15,4-1 5 0,-4 0 2 16,9-4-9-16,-5 0 6 0,-4 5 2 16,22-5 4-1,13 4-5-15,8-4 1 16,13 4-6-16,10-3-1 16,-1-1-4-16,4 8-1 31,-4 0-3-31,0 4-2 0,-8 4-2 15,-14 3 1-15,-4 12 3 16,-4 4 1-16,-17 4-6 16,-18 12 0-16,-14 3-4 15,-7 12 2-15,-1-4 5 16,-26-4 2-16,1-7 4 16,-23-9 1-16,1-7 5 0,3-7 3 15,6-9-2-15,3-7 0 0,5-12-12 16,13 1-5-16,0-9-31 15,17 5-15-15,5 3-29 16,-1 0-11-16</inkml:trace>
  <inkml:trace contextRef="#ctx0" brushRef="#br0" timeOffset="11582.0163">8231 4146 264 0,'-17'-12'101'15,"8"12"-54"-15,9-4-59 0,0 4 13 0,0 0-2 16,9 8 5-16,-9 0-4 16,4 3-2-16,9 9 1 31,-8 14 0-31,8 9 3 0,-9 19 1 15,5 7 1-15,0 8 2 0,-5 4 1 16,0 8-1-16,5 8 1 16,-5 3 2-16,9 1 2 15,-8-13-1-15,-5-10-1 16,4-13-3-16,-4-7-1 16,4-12-3-16,-4-7 1 0,0-8-9 15,0-8-3-15,-4-4-35 16,4-7-14-16,-4-35-124 31,4-12 74-31</inkml:trace>
  <inkml:trace contextRef="#ctx0" brushRef="#br0" timeOffset="12044.6614">8501 4428 288 0,'-5'-4'110'0,"10"4"-60"0,-5 0-61 16,0 0 18-16,0 0-7 15,0 0 0-15,0 0 0 0,0 7 2 16,-5 9-1-16,-3 3-1 0,-1 4 3 16,-8 1 0-16,-14-1 1 15,5 0 0-15,-4 4 2 16,4-4 6-16,4 0 2 15,0 4-3-15,5-7 1 0,0-1-3 16,3-4 0-16,10-3-1 16,0 3 2-16,4 1-3 15,4-1 1-15,14 1-1 16,3 7 1-16,1 8 0 16,13 7 0-16,-1 1-4 15,10 0-3 1,8 11-3-16,-13-4 1 15,4-3 1-15,5-1 2 0,-9-3-1 16,-4-1 2-16,-9-3-4 16,0-4 0-16,0-4-1 15,-8-4 0-15,-5-4-11 16,0-3-5-16,0-5-32 16,-9 1-15-16,9-4-32 15,-13-24-59 1</inkml:trace>
  <inkml:trace contextRef="#ctx0" brushRef="#br0" timeOffset="13251.4383">8535 3999 176 0,'-8'0'66'0,"8"0"-36"0,0-4-20 0,0 4 20 0,0 0-14 16,8 0-1-16,-3 0-5 15,8 0 1-15,-5 0-6 16,5 0-5-16,9 0-1 0,-4 4 3 16,3 0 1-16,1 0 7 0,8 0 4 15,-8-4 1-15,4 4 4 32,5-4-7-32,-5 0-2 0,0 0-3 15,0 0-2-15,4-4-6 16,-8 0 1-16,-5 0-2 15,5 0 0-15,-5 0-3 16,-12 4-1-16,8-4-19 16,-13 4-9-16,0 0-29 15,8 0-10-15,-8 0-16 16</inkml:trace>
  <inkml:trace contextRef="#ctx0" brushRef="#br0" timeOffset="13567.9966">9178 3544 240 0,'-9'-4'90'0,"9"4"-48"0,0 0-40 16,0 0 19-16,0 0-2 16,0 0 1-16,0 0-7 15,0 0 0-15,0 0-8 16,0 7-1-16,0 13 2 0,0 14-1 0,0 20 0 16,-4 20-6-16,4 11-1 31,-4 7-15-31,4 17-6 0,-5 18-105 15</inkml:trace>
  <inkml:trace contextRef="#ctx0" brushRef="#br0" timeOffset="15475.5891">10993 4366 204 0,'18'-4'77'0,"-36"4"-42"0,27 0-30 0,0 0 19 16,-5 0-4-16,13 0 3 16,1 0-2-16,-1 0-1 0,5 4-10 15,17 0 0-15,0 0 1 0,13-1-6 16,-4 1-1-16,4-4-2 16,0 4-2-16,5-4 1 0,3 0-1 15,1 0-9-15,-9-4-4 16,0 0-22-1,-13 1-10-15,1-5-42 16,-14 0-46-16,-9 0 46 31</inkml:trace>
  <inkml:trace contextRef="#ctx0" brushRef="#br0" timeOffset="15691.1996">11280 4729 316 0,'0'23'121'0,"0"-19"-66"0,4-4-62 0,5 0 19 16,0 4-21-16,8-4-4 15,13 0-5-15,1 0 1 16,17-4 9-16,-9 4-4 0,17-8 0 16,1 0-9-16,-1 4-1 0,0 1-18 15,-16 3-4-15,-1 0-43 31,-22 15-19-15,-13 4 53-16</inkml:trace>
  <inkml:trace contextRef="#ctx0" brushRef="#br0" timeOffset="15860.543">10963 5273 356 0,'17'0'134'0,"18"4"-72"0,17-8-59 16,-21 0 28-16,25 0-29 15,9-7-9-15,13 3-42 16,-13-3-19-16,5 7-39 16,4 0-16-16,-14 4 26 15,-3-4 15-15</inkml:trace>
  <inkml:trace contextRef="#ctx0" brushRef="#br0" timeOffset="17122.4752">12926 4053 272 0,'0'0'104'0,"4"0"-56"0,5 4-58 0,-9-4 14 0,0 0-8 15,4 12 0-15,13 7 0 16,-8 0 3-16,4 20 0 15,5 23 5-15,-10 26 2 0,5 1 6 16,0 12 5-16,-4 7 0 16,4 15-1-16,4 12-8 15,-8 0-3 1,4-11-1-16,4 7 0 16,-12 8-2-16,8-15 1 0,-13-12-2 15,0-16 2-15,0-15 0 16,0-11 1-16,0-12-2 15,0-16 1-15,0-7-9 16,0-8-1-16,0-8-27 16,0-7-13-16,0-24-28 0,8-22-11 15,6-44-9 1</inkml:trace>
  <inkml:trace contextRef="#ctx0" brushRef="#br0" timeOffset="17457.5883">13156 4802 312 0,'-9'-8'118'0,"9"5"-64"0,0 3-59 15,5-4 23-15,-1 0-16 16,9 0-3-16,4-8-3 16,1 5 3-16,3-1 0 15,1 0 3 1,13 0 1-16,0 1 3 0,4 3 1 15,4 4-3-15,0 4-3 16,5 7-3-16,-9 1-1 0,-4 7-1 16,-13 4 0-16,-18 16-11 15,-8 15-2-15,-31 12 1 16,-26-1 5-16,-26-3 6 16,-12-8 3-16,3-8 6 0,5-11 5 15,26-8 1-15,8-7 4 16,9-9-9-16,14-11-3 15,21-11-68-15,13-36-28 16,4-7-19 0</inkml:trace>
  <inkml:trace contextRef="#ctx0" brushRef="#br0" timeOffset="17873.9297">12261 3613 400 0,'0'-12'151'0,"18"9"-82"0,-10-9-87 16,5 8 19-16,5-4-19 15,8-3-1 1,9-1 5-16,17-7 6 0,-5-8 5 16,10 0 2-16,8-12 1 0,-9-3 0 15,1-20 0-15,-9-4 11 16,4-3 5-16,0 7 5 16,-13 8 2-16,0 8-8 15,-4 7-2 1,-5 8-5-16,-4 8-3 0,5 12-7 15,12 22-3-15,-4 43-3 16,18 31 2-16,3 15 4 16,6 28 1-16,16 22-39 15,18 9-18-15,-9-59-102 16</inkml:trace>
  <inkml:trace contextRef="#ctx0" brushRef="#br0" timeOffset="23070.9814">3133 7451 104 0,'5'-20'38'0,"8"9"-20"0,21-1-17 0,-16 4 8 16,12 1-1-16,5-13 0 31,17 5-4-31,0 0-1 0,-4 3 8 0,4 0 4 31,4 1 6-31,-3 3 2 0,3 0-4 16,5 4 1-16,13 4-11 16,-1-3 1-16,10 6 3 0,4-3-3 15,-5 0 2-15,14-3-5 16,12-1 1-16,10 0-1 15,-1-4 1-15,9 0-2 16,4 1-1-16,5-1-3 0,-5 0-2 16,5 4 3-16,-5 1 2 15,0-1 2-15,0 4 3 16,5 0 1-16,-5-4 3 16,-4 4-7-16,18-4-2 15,-5 0 1-15,8 0 1 16,-8 0-3-16,0 1-1 0,-4-1-1 15,-5 0 1-15,0-4-2 16,-12 4-1-16,3 0 7 16,5-3 5-16,4 3-8 15,-8-8-2-15,0 4-2 16,-10 5 2-16,14-13-1 0,-17 5 2 31,-18-1-4-31,-17-3 0 0,-18 15-10 16,-16-12-3-16,-23 12-33 15,-17 0-14-15,-35-12-61 16</inkml:trace>
  <inkml:trace contextRef="#ctx0" brushRef="#br0" timeOffset="32734.7028">4671 10694 156 0,'-5'-4'57'0,"5"4"-30"0,0 0-29 15,0 0 9-15,5-4-14 0,3 0-5 16,-3 0-8-16,8 0-2 16,4-3 9-16,5-1 5 15,-5-4 8-15,5 1 4 16,4-1 8-16,0 4 4 31,-4 1 3-31,4-1 3 0,8 0-3 16,5 1 0-16,5-1-10 15,4 0-1-15,4 0 2 0,9 5 0 0,-1-1 4 16,1 0-5-16,9-4-1 16,-1 0 0-16,1-3 0 15,3 3 0 1,14-3 0-16,-9 3 0 0,1 0 2 16,-1 0 4-16,-4 1 1 15,-5-1-4-15,5 0 1 16,4 0-5-16,-4 1 1 0,21-1-7 15,-12-4-1-15,4-7 0 16,-9 4 2 0,-4 3-1-1,0-7-1-15,-1 3-2 16,-12 1 1-16,0 7 1 0,0 0 2 16,-13 1 5-16,8 3 4 15,-13 0-4-15,10-4 1 16,-14 1-3-16,-5-1 2 15,5-4-4-15,1 1-2 16,-14-5 0-16,4-3-1 0,-4 4 0 16,4-5 2-16,-3 1-1 15,-6 0 2-15,5-5 2 16,-4 1 2-16,-5 0-1 16,1 0-1-16,8-4-1 0,4 0 0 15,-8 4-5-15,4 0 1 16,4-1-2-16,-4 5 0 15,5 4 0-15,8-1 0 16,-4 5 0-16,-9-1 0 16,4 0 2-16,-4 5 2 15,-4-1-1-15,4 0 2 16,-4 1 4-16,-5-1 4 0,0-4 0 31,-8 1 1-31,4-12-4 16,4-8 0-16,-12-4-1 0,-1-8 1 15,9-7 0-15,-13-4 0 16,0 8 0-16,5-8 0 16,-1 0-2-16,5 0 1 15,-9-8-4-15,0-4-2 16,-9 5 0-16,5-1-1 0,-1 4 0 16,5 4 2-16,-9 4-3 31,1 3 0-31,3 5 1 15,-8 7 0-15,9-15 0 0,-9 4 0 16,9 11-5-16,-1 0 1 16,-3 8 0-16,3 0-1 15,1 4 1-15,-9 4 3 16,9 3-2-16,-14 4-1 16,1 1 3-16,-5-1 0 0,0 5-2 0,-12 3 0 15,-1 0-1-15,-4-4 3 31,-9 0 0-31,0-7 1 16,-8 11 0-16,-1-11 0 0,-3-8 0 16,-27 3 0-16,-13 1-3 0,-13 7 2 15,4 1-1-15,-8-1 0 16,-9 4 2-16,-4 1 0 16,-5-1-3-16,14 0 2 15,-5 1 3-15,-4-1 1 16,-1 0-1-16,-3 4-2 0,3 0-2 15,10 1 1-15,-14-1-1 16,-8 4-2-16,4 4 0 16,9-1 3-16,-5 1-2 15,0 0 1-15,-8 0 4 16,13 4 1-16,8-4-1 31,-4-4-2-31,-4 0 1 0,0 0-1 16,8 3-3-16,5-3 2 15,4 4-1-15,0-4 0 16,0 0 0-16,-8 4-2 16,-5 0 0-16,17 0 0 15,9 0 5-15,-4 0 1 16,8-1-3-16,-3 5 1 0,3 8-2 16,5-5 0-16,0-3 2 15,8 11 0-15,-4-7 0 0,5 3 2 16,-14 1-6-16,1-1 1 15,8 4-4 1,4-3 0-16,5-1 4 0,4 5 3 31,1-5 1-31,3 1 2 0,-4-1 0 16,9 4 1-16,0 4-5 16,0-3 1-16,8 3-2 15,5-4 0-15,18 4-3 16,-10 1 1-16,18 6 2 15,9 9 1-15,-9 7 1 16,17 24 0-16,-4 3 0 0,13 4 2 16,-9 5-1-16,9 2-1 15,-17 13 1-15,17 23-1 16,-13-1-3-16,9 9 2 16,-10-1-1-16,14 12 0 0,0-4 4 15,0-15 1-15,9-12 1 16,0-11 2-16,4-20-3 15,4-12 0-15,-17-3-1 0,18-8 1 16,-10-4-2-16,-3-7 2 16,3-8-2-16,10-4 2 15,-18-8 0-15,17-4 3 16,5-7-5-16,17-5-1 31,0-7 2-31,26-7 1 0,18-5-4 16,3-7-1-16,36-12 1 15,13 4 0 1,17 4-19-16,13-1-9 0,8 13-49 16,14 15-22-16,-48 15-28 15</inkml:trace>
  <inkml:trace contextRef="#ctx0" brushRef="#br0" timeOffset="80904.2119">8822 8663 144 0,'0'0'55'0,"-4"4"-30"0,4-4-34 16,0 0 9-16,0 0 0 0,0 4 4 15,0 0 8-15,0-4 4 16,0 0-8-16,0 3 4 0,0-3 4 16,0 0-6-16,4 4-3 0,9 0-4 15,0 4 0-15,13 0 0 16,5-1 1-16,16-3 11 31,10-4 5-31,17 0-2 0,21 0 2 16,-4 0-5-16,-4-4-1 0,0 0-2 15,-9-3 0-15,-8-1-6 16,-10 4-4-16,-12-4 1 16,0 5 0-16,-13-1-1 31,-5-8-19-31,1 0-9 0,-14-3-24 16,0 0-11-16,1-9-27 15</inkml:trace>
  <inkml:trace contextRef="#ctx0" brushRef="#br0" timeOffset="81172.5413">9708 8258 260 0,'-22'-4'96'0,"13"4"-52"0,5 0-43 0,4 0 21 0,0 0-16 16,0 0-4-1,4 7-1-15,10 1-1 0,-6 4 0 16,18-1 0-16,5 9 0 0,12 7 2 15,1 0 1-15,12 0-1 16,0 0 1-16,-12 4-2 16,4-1-1-16,-18 1 3 0,-4 4 0 15,-22 4 3-15,-25 7 3 16,-18 12 0-16,-13 0 2 16,-5 4-8-16,14-12-4 15,8 4-55-15,18-16-25 16,30-45-36-16</inkml:trace>
  <inkml:trace contextRef="#ctx0" brushRef="#br0" timeOffset="82456.6229">14020 8076 156 0,'-22'-11'60'0,"22"7"-32"0,0-4-20 16,0 4 16-16,0-4 8 15,5 4 7-15,-5 1 1 0,0-1 3 16,0 0-24-16,0 0 7 0,0 4 2 16,0 0-15-16,0 0-7 15,4 8-7-15,9 7-2 16,-9 20-1-16,9 19 0 16,5 31 0-16,-1 11 3 15,-4 13 0 1,5 37 3-16,-1 9 10 15,-4 3 4-15,-4 0-3 16,-1 8 0-16,-3-19-2 0,-1-4 3 16,-4-12-7-16,9-7-2 15,-5-12-3-15,-4-12 1 16,4-11-2-16,5-16 2 16,-5-15-2-16,-4-8-1 0,0-15-15 15,-4-12-7-15,-5-15-31 16,5-27-14-16,-9-32-52 15,9-30-44 1,-1-11 64-16</inkml:trace>
  <inkml:trace contextRef="#ctx0" brushRef="#br0" timeOffset="82872.9717">14016 8875 304 0,'-35'-19'115'0,"26"11"-62"0,5 1-71 0,4 3 16 0,0 0-3 15,0-4 4-15,4 0 8 16,5 1 6-16,-5-5-7 0,9 0 6 16,9-3 1-16,-5 3 0 0,9 1 0 15,9-1-5-15,4 1-3 16,13 3 0-16,5-4-1 15,8 9-5-15,9 3 1 0,-9 3-2 16,-4 5 0-16,-13 4-5 16,-1 11 0-16,-25 12 1 15,-9 3 3-15,-22 24 4 16,-17-4 4-16,-13 0-2 16,-22 0-2-16,-8-8 0 31,-1-4-1-31,-3-7 2 0,7-4 3 15,6-12 2-15,3-4 3 16,9-7-10-16,14-5-2 16,8-7-26-16,8-7-11 15,14-1-49-15,-5-4-20 16,18-3 1 0</inkml:trace>
  <inkml:trace contextRef="#ctx0" brushRef="#br0" timeOffset="83820.7981">13707 7895 168 0,'-4'-4'66'0,"0"4"-36"0,8 0-35 16,-4 0 10-16,13 0-1 0,-9 0 5 15,9 0 10-15,-8 4 6 16,12-4-13-16,-13 0 0 0,10 0-1 15,-10 0 0-15,9 0 1 16,-9 0-2-16,9 0 1 0,-8 3-4 16,-5-3 1-16,0 0-3 31,0 4 2-31,0-4-4 16,0 0 0-16,4 0 5 15,-4 0 3-15,0 0 2 16,0 0 3-16,0 0-3 0,0 0 2 15,0 0-8-15,0 0-2 16,0 0-5-16,4 0-3 16,5 4 2-16,-5-4 0 0,9 0 1 15,-8-4 2-15,8-3 3 16,-5-1 4-16,5-8 0 16,9 1 2-16,-5-16-2 15,1-4 0-15,-1-3-5 16,-4-5-1-16,5 1-3 15,-1 3-1-15,-4 4 1 0,4 5 0 16,-8 3-3-16,0 7 2 31,-1 9 1-31,5 3 2 0,-8 8-6 16,8 15-1 0,-9 12-3-16,9 16 2 0,-4 7-14 15,8 0-4-15,1 0-17 16,3-3-6-16,10-9-17 15,8-7-7-15,4 4-26 16</inkml:trace>
  <inkml:trace contextRef="#ctx0" brushRef="#br0" timeOffset="83958.0187">14980 7817 52 0,'13'-11'22'0,"-5"3"-12"0,-8 0-23 16,0-3-1-16,5-1 19 15,-5-3 12-15,0-1 32 16,0 1 17-16,0 3-11 16,0 1-3-16</inkml:trace>
  <inkml:trace contextRef="#ctx0" brushRef="#br0" timeOffset="84174.3444">14993 7678 350 0,'-9'-7'28'0,"9"3"-6"16,-4 0-10-16,-5 4 0 15,5 0-1-15,-1 4 1 16,5 4-2-16,0 15-1 15,0 4-3-15,0 8-1 0,0 7-3 16,9 8-2-16,-9-4 1 16,13 9-1-16,-13-13 0 15,4 20 2-15,1-4-3 16,-5 0 0-16,-5 0-4 16,1-16-1-16,4-11-30 0,-13-8-14 15,4-15-36 1,9-24-46-16,-8-15 37 15</inkml:trace>
  <inkml:trace contextRef="#ctx0" brushRef="#br0" timeOffset="84458.4859">14858 7447 292 0,'-9'-16'110'0,"9"16"-60"0,5-4-74 0,-5 4 10 16,13 0 3-16,-9 0 5 0,5 0 9 16,4 0 3-1,0 4-2-15,9 4 13 0,4 0 8 0,4-1-2 16,9-3-1-16,13 0-12 16,-4 0-4-16,8-4-11 0,1-4-2 15,-9 4-25 1,-5 0-11-16,-8 0-29 15,-9 4-10-15,0 4-13 16</inkml:trace>
  <inkml:trace contextRef="#ctx0" brushRef="#br0" timeOffset="84918.6079">15974 7949 312 0,'-9'-4'115'0,"9"4"-62"0,0 0-64 0,0 0 16 15,0 8-9-15,0 3 0 16,5 5 7-16,-1-1 3 16,5 8-3-16,-9 8 5 0,9 15 4 15,4 16-6-15,-5 19-1 16,1 4-3-16,8 0-2 0,-8 12-2 15,4 7 1 1,-9 0 1-16,1-3 0 16,-5-9 2-16,8-15 1 15,-8-11 1-15,0-12 0 16,0-8-11-16,0-11-5 16,0-8-23-16,0-19-47 15,5-16 4-15,8-19-29 16</inkml:trace>
  <inkml:trace contextRef="#ctx0" brushRef="#br0" timeOffset="85284.7314">16378 8312 344 0,'-13'-4'129'0,"13"4"-70"0,0-4-93 16,0 4 8-16,0 0-22 15,0 0-4-15,0 0 24 16,-4 4 14-16,-14 11 9 31,1 1 15-31,0 7 6 0,-5 4-4 0,0 0-2 16,-8 0 1-16,8 0 0 16,0-4 1-16,-4 0 0 15,13-3-2-15,-4-1 1 16,4 0 0-16,8 0 3 15,5 1-1-15,9-1 2 16,9 0 3-16,12 5 1 0,5 3-4 16,4 3-1-16,17 5-11 15,5 8-1-15,0 7-2 0,0 8 0 16,4-4-29-16,-18-8-10 16,1 0-32-16,-9-3-10 15,-17-8-34 1</inkml:trace>
  <inkml:trace contextRef="#ctx0" brushRef="#br0" timeOffset="87131.377">13733 7725 100 0,'0'4'38'0,"0"-1"-20"0,9 21-21 0,0-17 6 0,-5 1 5 31,-4 0 5-31,4-4 7 16,1-4 4-16,4 4-3 16,-5-1-3-16,9 1-8 15,-4-4-4-15,8 0-3 0,13 0-5 16,-4 0-1-16,9-4 6 0,9 1 3 15,3-13-3-15,1-3 0 16,0-1 3-16,0 1 1 16,-1 0-1-16,-3-4-1 0,-5 0-1 15,-9 3 0-15,-4 1 0 16,-13 3 0-16,-26 1-7 16,-8 7-2-16,-5 8 2 15,-27 4 1-15,-3 4 4 16,-5 3 1-1,-13 5 1-15,5-1 2 16,8 9-3-16,0 3 0 16,5 0-3-16,4-4-1 15,17 0 5-15,9-4 2 16,13 1 0-16,26-5-1 16,9-3 1-16,12-9 1 15,23-3 3-15,-1-3-5 16,1-5-1-16,-1-8 0 15,-12 1 2-15,-5-4 3 16,-5-1 2-16,-12 5 3 16,-4-1 4-16,-5 1-8 0,-13-4-1 15,-18 3-12-15,-8 5-5 16,-17 3-3-16,-9 8 1 0,-5 4 6 16,-8 4 2-16,4 11 2 15,-4 8 2-15,9-4-3 16,12 4 0-16,5-4-1 15,17-3 0-15,5-1 2 16,17-4 2-16,17-3-1 31,9-4-1-31,27-8 3 0,7-4 0 16,19-12-1-16,-1-3-2 16,-4-4 1-16,-5 0-1 15,-13 3 2-15,-16 1 3 16,-6 4-2-16,-12-1 0 15,-9 1-1-15,-13 3-2 16,-13 4-8-16,-26 8-3 0,-9 4 1 16,-13 16 1-16,1 7 3 15,3 0 4-15,-4 0 1 16,5 0 1-16,17 0 0 16,4 0 0-16,18-4-5 0,17 0-1 15,0-8 0-15,17-3 4 16,22-4 1-1,5-8 3-15,8-4 1 16,4-8 1-16,1-3-5 16,-5-1 1-16,-13 1 4 15,-9 0 2-15,-4-9 0 16,-4 5 1-16,-13-4-4 16,-1 11 0-16,-8-3-12 15,-13 7-7-15,-4 4-2 0,-9 8-2 16,-22 12 6-16,0-1 4 15,-8 4 6-15,-1 1 2 16,1 3 4-16,8-4 1 0,18-3 7 16,4-1 4-16,17-3-7 31,13-5-4-31,27-3 0 0,12-4 2 0,27-11 2 16,-5-5 1-16,9-3-2 15,-1-8-1-15,-16-4-3 16,-18 4 1-16,-4 4 9 15,-27 3 7-15,-16 5-10 16,-14 11-2-16,-34 8-7 0,-31 15-3 31,-4 8-18-31,8 4-7 16,-8 12-80-16,17 3-45 16,22-34 68-16</inkml:trace>
  <inkml:trace contextRef="#ctx0" brushRef="#br0" timeOffset="87871.0456">16400 7806 228 0,'0'-8'88'0,"0"8"-48"0,4-4-51 0,-4 4 13 16,0 0-4-16,4 0 3 15</inkml:trace>
  <inkml:trace contextRef="#ctx0" brushRef="#br0" timeOffset="88119.7794">16421 7794 378 0,'9'-7'27'0,"0"7"1"0,8 0-9 15,5 3-4-15,-5 5-1 0,18-4 4 16,-9 0-4-16,13-4 2 16,9 0-7-16,-9 0-1 15,-9 0-4-15,1 0-1 16,-5 0-1 0,0 0-2-16,-4 0 3 15,-5-4 2-15,0 0 0 16,-8 4 0-16,4-4-3 15,-9 4-2-15,1-4-10 16,3 1-6-16,-8 3-36 16,0-4-14-16,0 4-158 15,0-39 107 1</inkml:trace>
  <inkml:trace contextRef="#ctx0" brushRef="#br0" timeOffset="88435.9755">17138 7424 288 0,'0'-16'110'0,"0"12"-60"0,-9 0-76 15,9 4 11-15,9 0-10 0,-9 0 13 16,0-7 20 0,0 7-3-16,0 0 12 0,0 0 5 15,4 0-7-15,9 4-3 31,-8 3-5-31,12 5 0 0,-8 7-6 16,4 12-3-16,0 12 1 16,4 22 0-16,-12 5 1 15,3-5 0-15,1 1-3 16,0-4 0-16,4-8 4 16,-9-4 1-16,9-8 2 0,-13-3 0 15,4-8-22-15,-4-4-8 16,0-12-31-16,-4-7-12 15,0-12-29 1</inkml:trace>
  <inkml:trace contextRef="#ctx0" brushRef="#br0" timeOffset="88788.5995">16821 7296 148 0,'-17'-11'55'0,"17"11"-30"0,4-8-21 0,5 8 13 0,-5 0 12 16,13 0 8-16,5 0 1 16,13 0 1-16,4 0-21 15,13-4-6-15,4 4-1 0,1-4-1 16,17 4 4-16,-13 0 2 15,12 0-1-15,-12 0 4 16,13 0 0-16,0 4-10 0,-13-4-3 16,-5-4-2-16,-4 4 0 15,-13 0-7-15,-17 0-2 16,4 0-25-16,-13 0-10 0,-13 0-37 31,0 4-15-31,0-8-16 16</inkml:trace>
  <inkml:trace contextRef="#ctx0" brushRef="#br0" timeOffset="89452.3653">18640 7864 304 0,'0'-8'115'0,"9"8"-62"0,-9 0-75 0,0 0 13 16,9 0-1-16,4 4 4 15,-9-4 5-15,9 4 1 16,-13 7 0-16,5 5 2 0,8 7 1 0,-9 8 1 16,9 15 0-16,-9 20 2 15,1 19 3-15,-1 15 0 16,5-3 0-16,-9-5-5 16,-9 9-1-16,5-5-1 15,-1 5 1-15,5-16-2 31,0-8-1-31,5-16 14 0,-1-10 5 16,5-9-1-16,8-7 2 16,0-4-7-16,5-8-3 15,0-4-3-15,17-3-2 0,13-9-8 16,5 1 0-16,3-4-1 16,1-4-1-16,-4 0-1 15,-1-4 1-15,-4 0-10 0,-17 0-6 16,-5-3-28-1,-4-5-13-15,-4 1-70 16</inkml:trace>
  <inkml:trace contextRef="#ctx0" brushRef="#br0" timeOffset="89736.5539">18714 8667 332 0,'-17'-4'126'0,"26"4"-68"0,8 0-103 15,-13 0 5-15,14-4 14 0,3 0 10 16,1 0 20-16,9-3 8 16,-1-1-5-16,9 0 9 0,13 0 4 15,0-3-8-15,5-1-2 0,-1 1-6 16,-12-5-3-16,-5 1-3 15,0-1 1-15,-9 1-28 16,-8-1-13-16,-5 1-27 0,1 3-9 16</inkml:trace>
  <inkml:trace contextRef="#ctx0" brushRef="#br0" timeOffset="90005.518">18766 7898 272 0,'-30'-19'104'0,"30"15"-56"0,0 4-52 15,9-4 21-15,-5 4-13 16,9-3-2-16,9 3 14 16,4-4 9-16,22 4-13 15,8 0 9-15,22-4 3 0,0 0-4 0,9 0 1 16,-9-4-10-16,-4 5-2 15,-13-1-5-15,-5 4-1 16,-12 0-1-16,-5 0-2 16,-9 4-28-16,-8-1-14 0,-5 1-25 15,-17-4-8-15,-4 8-55 32</inkml:trace>
  <inkml:trace contextRef="#ctx0" brushRef="#br0" timeOffset="90574.3699">20360 7794 324 0,'-4'-4'123'0,"4"8"-66"0,0-8-66 0,0 4 18 16,0 0-14-16,4 8 1 16,9 4 0-16,-9-1 2 15,10 9 1-15,-6 14 1 0,5 5 0 0,0 15 8 16,-8 23 7-16,3 16 2 15,1 7-1-15,0-7-6 16,-1 0-2-16,-8-1-4 16,5 1-3-16,-1-8-3 15,5 0-1-15,-9-8 6 32,0-11 5-32,0-12-4 0,0-16-2 15,0-7-12-15,0-8-4 16,4-3-26-16,0-13-12 15,18-34-41-15,9-23-18 16,12-16 10-16</inkml:trace>
  <inkml:trace contextRef="#ctx0" brushRef="#br0" timeOffset="90953.7874">20977 8076 408 0,'-5'-4'154'0,"10"8"-84"0,-5-4-104 0,0 0 14 16,0 8-12-16,0 3 2 0,-5 5 12 16,-8 7 6-16,-8 8 8 15,-1 11 2-15,-13 9 2 0,-4-5 4 16,0 0 2-16,-9-7 6 16,9-4 3-16,0-5-2 31,13 1 2-31,-4-4 1 15,8-7-1-15,9 3-1 0,13 0-1 16,13-4-5-16,4 1-3 16,22 3 0-16,1 4-1 15,16 0 0-15,0 4 0 16,1 7-2-16,8 1 1 0,0 0 0 16,-4 7 1-16,-5 0-5 15,-4-7-1-15,5-1-26 16,-18-7-11-16,-13-4-44 15,4-7-20-15</inkml:trace>
  <inkml:trace contextRef="#ctx0" brushRef="#br0" timeOffset="91507.457">20977 7323 328 0,'0'0'123'0,"0"-4"-66"0,17 20-62 15,-13-16 20-15,10 4-14 0,3 0-2 16,5-1-3-16,-1-3 3 0,14 4 0 15,4 0 1-15,5 4 2 0,8-4-1 16,-9 0-1-16,-4-4-13 16,0 0-6-16,0 0-34 15,-4-8-16-15,0-4-48 32</inkml:trace>
  <inkml:trace contextRef="#ctx0" brushRef="#br0" timeOffset="91741.9225">21828 6902 440 0,'0'-15'165'0,"0"11"-90"0,0 4-118 0,0 0 12 16,4 4-10-16,-4 8 4 15,-4 11 21-15,4 23 9 16,-13 8 6-16,4 8 1 0,9 3 0 15,-8 1 2-15,8 11 1 32,8 4-61-32,-3 12-27 0,8-20-40 15</inkml:trace>
  <inkml:trace contextRef="#ctx0" brushRef="#br0" timeOffset="92516.0609">21450 7898 252 0,'0'-3'93'0,"0"3"-50"0,0 0-48 0,0 0 17 16,0 0 0-16,0 0 4 15,0 0 16-15,0 3 7 16,4 5-20-16,-4 4 9 0,-4 7 3 0,-13 12-16 15,-5 23-8-15,-26 23-49 16,0 20-22-16</inkml:trace>
  <inkml:trace contextRef="#ctx0" brushRef="#br0" timeOffset="98711.7476">22449 7926 92 0,'0'0'35'0,"0"0"-18"0,0 0-16 16,0 0 11-16,0 0 12 15,0 0 7-15,0 0 3 16,4 0 5-16,-4 0-11 15,0 0-2-15,13 3-15 32,-8 1-2-32,-1 0-2 0,9 4-3 0,-9 7-1 15,14 5-1-15,-5-1-2 16,-5 12 5-16,5 15 1 16,-8 20 6-16,8 15 3 15,-9 0-2-15,0 8 0 16,5-20 1-16,-4 43 4 15,-5 12-6-15,0-8-2 0,4-5-5 16,0-10-2-16,5-5-1 0,-9 1 1 16,4-8-2-16,1-8-1 15,-5-4 3-15,8-8 0 16,-3-3-1-16,-5-16 1 16,0-11-2-16,0-4 2 31,0-8-4-31,0-4 0 0,0-8-17 15,0-3-8-15,0-1-19 16,-18-41-102 0</inkml:trace>
  <inkml:trace contextRef="#ctx0" brushRef="#br0" timeOffset="99312.0151">22432 8493 220 0,'-14'-15'82'0,"19"7"-44"0,4-4-49 15,-5 8 11-15,9-11 5 16,-9-8 9-16,14 4 19 16,-10-5 9-16,5 1-21 15,5 0-1-15,-1 0-1 0,0 4-11 0,9-1-4 16,9 5-6-16,17 3 1 15,5 1 1-15,8 3 2 16,13-4-1-16,9 12-1 16,-13 8 7-16,0 4 3 0,-18 7 1 15,-8 8 3-15,0 12-5 16,-18 3-3-16,-4 4-6 16,-22 1-2-16,-8 7 1 31,-13-8 0-31,-22 0 3 0,-18 1 1 15,-8-5-1-15,0-3 1 16,-9-8 2-16,0-4 4 16,0-8 2-16,9-3 1 15,-4-5-6-15,8-3-4 16,13-4-8-16,5 0-1 16,17-1-19-16,-5 1-6 0,14 0-27 15,8 0-10-15,1 4-46 16,8-8-34-1,0 0 66-15</inkml:trace>
  <inkml:trace contextRef="#ctx0" brushRef="#br0" timeOffset="100603.7135">23539 7177 244 0,'0'0'93'0,"9"-8"-50"0,-9 8-46 15,0-4 19 1,0 4-6-16,0 0 4 16,0 0 6-16,0 0 2 15,0 0-11-15,0 0 0 0,0 8 2 16,0 3-3-16,0 16 2 15,-18 12-9-15,5 11-2 16,-4 20-1-16,-5 14 0 0,13 1-38 16,1 0-14-16,16-34-80 15</inkml:trace>
  <inkml:trace contextRef="#ctx0" brushRef="#br0" timeOffset="101289.0001">23964 8416 272 0,'-4'-27'101'0,"8"27"-54"0,-4 0-59 0,0 0 13 15,0 0 2-15,0 0 16 16,9 0 2-16,8 8-11 16,14-1-3-16,-5 1-1 0,13 0-3 15,9-4 0-15,0-1-10 16,-1 1-5-16,-12 0-25 0,4 0-11 16,-17 0-68 15</inkml:trace>
  <inkml:trace contextRef="#ctx0" brushRef="#br0" timeOffset="101504.8161">23917 8686 416 0,'-9'-4'156'0,"9"-3"-84"0,4 14-134 0,1-7-1 16,3 4 16-16,1 0 14 15,8-4 28-15,-4 4 12 16,9-4-3-16,0 4 0 0,8 0 2 16,5-1-12-16,-5-3-5 15,22-3-44 1,5-5-16-16,4-8-35 16</inkml:trace>
  <inkml:trace contextRef="#ctx0" brushRef="#br0" timeOffset="101905.1621">24763 8520 348 0,'0'-4'129'0,"5"4"-70"0,-5-8-82 16,8 5 15-16,-8 3-9 16,0 0 0-16,0 0 18 15,0 0 11-15,0 0-5 16,0 0-1-16,0 7 0 0,-8 1-5 15,3 8-3-15,1 7-2 0,4 4 3 16,0 4-2-16,0 7 1 16,9 9-3-16,4-1 1 15,4 0-7-15,5 1-1 16,8-17 7-16,9 5 2 16,-4-16 11-16,4-7 5 15,0-8 5 1,0-8 3-16,-4-15 4 15,-9-12 2-15,5-8-1 16,-18 1 1-16,0 7-11 0,-18-27-4 16,-16 0-10-16,-14-12-3 15,-4 9-3 1,-9 10 3-16,5 13-5 0,3 11 2 16,1 19-47-16,-8 16-18 0,8 11-91 15</inkml:trace>
  <inkml:trace contextRef="#ctx0" brushRef="#br0" timeOffset="104723.0364">15766 9759 4 0,'-18'-11'5'0,"18"-1"-2"0,0 8-4 16,0-7 72-1,0-1 1-15,0 4-11 16,0-7-6-16,0 11-24 15,0-4-9-15,0 8-13 16,9 0-6-16,-5 0 0 0,14 0 0 16,-1 0 3-16,9 0 1 0,5 4 3 15,8 8-3-15,13-4 1 16,-9-1-1-16,14 5 1 16,-1-4-4-16,9 3-3 15,9-3 6-15,13 4 3 16,8-9 3-16,1 9 3 15,17-4-5 1,-5-1 1-16,10 1-3 16,3-4 0-16,5 0-1 15,5 0 0-15,-1-4-2 0,4 0 1 16,1 4-2-16,0-4 2 16,-5 0-6-1,0 0-1-15,5 0 0 0,4 0 2 16,-9 0-1-16,-4 0 2 0,4 3-4 15,1-3 0-15,-6 0 3 16,-3 0 3-16,-9 4 2 16,0-4 1-16,0-4-4 15,0 1-1-15,0-5-1 16,-9 0 1-16,0-3-4 16,-8 3 0-16,-1 4-1 0,5 0 0 15,0 0 2-15,-9 0 2 16,5-3 1-16,-10 3 1 15,-7 0-5-15,-6 0-1 16,1 0 1-16,-13 4 0 16,0-7 3-16,-5-1 1 15,-4 0-1 1,5 4-2-16,-14-4 1 16,5 5-1-16,-9-9 0 15,0 12 2-15,5-4-3 0,-5 4 0 16,8 0 1-16,-7 8 2 15,-1 0-3-15,0-5-2 16,-5 1 8-16,1 0 6 16,-13-4 4-16,4-4 3 0,-4 0-1 31,-5 1 1-31,-4-1-7 16,4-8-4-16,1 1-4 0,-1-1-3 15,-4-3 1-15,5-1-1 16,8-3 0-16,-5-4 2 15,-3-4 3-15,3-8 2 16,1 4 3-16,0 4 1 16,-5-4 1-16,1 0 0 15,-1 0-2-15,0-3 1 0,1-1-6 16,-1-12-1-16,0 5-2 16,5-16-2-16,0 4 1 15,-5-4-1-15,5-4 0 16,-5 1 0-16,1-5 2 15,-1 8 3-15,-8 8 0 16,4 0 0-16,4-4-1 0,-8 0 0 16,4-4-2-16,4-4-2 15,-8-4 1-15,4 1 1 16,0-1-3-16,-4 0 0 16,4 5 1-16,4-1 2 0,0 0-3 15,1-11 0-15,4-5-1 16,-5-3 0-16,-4 0-3 15,4 4 1-15,-4 8 0 16,5-5 2-16,-10 9-6 16,1-1 1-16,-9-4-2 31,0 1 1-31,0-1 5 0,4 1 3 16,1 0 1-16,3 7-1 0,1 4 1 15,4-8-1-15,-9 8 0 0,10 0 0 16,-10 4 0-16,9 0 0 15,-13 0-3-15,0 8 2 32,0 3 1-32,0 9 2 0,0 3-1 15,-9 4 2-15,5 0-9 16,0 4-3 0,4 3 2-16,-14 1 2 0,10 4 0 15,-9 3 4-15,4 0-5 16,-8 1 2-16,-18-1 0 15,1 8 2-15,-1 4 1 16,-9 0 1-16,-8 0-3 16,-4 0 0-16,-9 4-1 15,-9 0 3-15,-17 4 2 16,8-1 2-16,-8 1-4 16,-5 0 1-16,-8 0 0 15,-13-1 0-15,-5 1-5 16,-8 0 1-16,4-4-3 0,-4-4 0 15,-9 0 4-15,-9 4 3 16,14-4-4-16,3 0-1 16,1-4-3-16,-4 0 2 15,-1 4 6-15,9 0 2 16,9 0-3-16,-1-4 1 0,1 0 0 16,-4 0 0-16,3 4-5 15,19-4 1-15,3-3 0 16,-13 3-1-1,-8 0-7-15,4 4-3 16,-8 4 6-16,16 0 2 16,1-4 2-16,4 0 4 0,0 0 0 15,-4 0 1 1,9 0 0-16,-5 4 0 0,9-1-3 16,-1-3 2-16,6 0-4 15,-6 0 1-15,6 0 2 16,-1 0 1-16,-4 4-2 0,12 0 2 15,6-4 1-15,-1 0 2 16,13 0-3 0,-13 0 0-16,18 0-4 0,-10 0 1 15,6 0 4-15,-1 4 2 16,0 0-3-16,9 0 1 16,9 0 0-1,-10 3 0-15,14 1 0 16,0 0 0-16,9-1-3 15,4 1 0-15,4 0-3 16,-4 0-1-16,9-1 1 16,8-3 4-16,-8 0 1 15,12 4 3-15,-8 3-1 16,9 1-1-16,-13 11 3 16,-1 4-4-16,5 0 0 15,-9 0-1 1,5 4-2-16,8 0 3 0,-8 0 2 0,0 4 0 15,-5-1 2-15,5 1-2 16,-5 0 2-16,-4 3 2 16,4 5 2-16,0 3-1 15,5 4-1-15,0 12-1 16,-1 0 0-16,1-4-5 16,4 0 1-16,-5 4 0 0,5-5 2 15,0 5-1-15,5 8 2 16,-10 3 4-16,5 20 4 15,5-12-6-15,3-4-3 16,-8 0-1-16,9-7-1 16,-9-5 2-16,9 5 1 15,-5 7-4 1,9 4 1-16,-4 8 0 16,4-8 2-16,0-8-1 15,0 5-1-15,0-9 1 16,0 1-1-16,-5 3 2 0,5-4 1 15,0 5 1-15,5 7 0 16,-5-8-2 0,4-7-2-16,-8 0 1 0,8-5 1 0,-4-3-1 15,0 0 2-15,0 4 0 16,9 4 1-16,-9-1-2 16,0 12 1-16,0-15-2 15,0 0 2-15,0-8-2 16,0 4 2-16,0-12-2 15,0 1-1 1,0-13-35-16,-9 1-16 16</inkml:trace>
  <inkml:trace contextRef="#ctx0" brushRef="#br0" timeOffset="105945.5503">18771 4200 212 0,'0'-19'79'0,"8"15"-42"0,-3 4-34 16,-5 0 15-16,0 0-9 16,0 0-3-16</inkml:trace>
  <inkml:trace contextRef="#ctx0" brushRef="#br0" timeOffset="106182.849">18788 4188 364 0,'13'27'9'0,"5"8"3"0,-10 23-3 0,5 8-1 16,5 7 2-16,-14 8 1 15,0 8-1-15,5 7-1 16,-5 16-1-1,-4 4 2-15,0-12-5 0,0-11-1 16,0-12 4-16,9-4 3 16,0-7 2-1,8-12 3-15,-8-8-5 16,4-11-1-16,-5-1-6 16,1-11-1-16,0-8-6 0,0-3-2 15,-9-8-29-15,0-8-10 16,-9-8-31-16,0-8-12 0,9-7-18 31</inkml:trace>
  <inkml:trace contextRef="#ctx0" brushRef="#br0" timeOffset="106616.0291">18905 4173 236 0,'-8'-12'88'0,"8"12"-48"0,0 0-49 15,0 0 14-15,0 0-7 16,0 0 0-16,0 0 15 0,0 0 6 15,0 0-9-15,8 0 3 16,5 4 3-16,9 0 1 0,9 0-1 16,-1 0 3-16,18 0 0 15,12-1-4-15,10-3 1 16,8 4-7-16,-4-4-1 0,4 0-4 16,5 0-1-16,-1-4-3 15,-12 4-1-15,-5 0 1 16,-17 0 0-16,-5 0-5 15,-17 0-1-15,-4 0-37 16,-18 12-69 0,-13 0 4-1,-12 7 1 1</inkml:trace>
  <inkml:trace contextRef="#ctx0" brushRef="#br0" timeOffset="106915.5798">18971 4698 196 0,'-53'0'74'0,"49"0"-40"0,-5 8-44 0,9-8 11 15,0 7 3-15,0 1 7 16,9 0 21-16,0-1 10 16,12 9-22-16,10-4 11 0,12-1 6 15,14-3-5-15,8 0-1 16,0-1-6-1,9 1-4-15,4-4-11 16,9 0-4-16,-9-4-4 16,5 0 1-16,-1 4-22 15,-17-1-9-15,5 1-46 16,-14 8-17-16,1-31-41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1T15:35:55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3836 4231 156 0,'-3'0'57'0,"0"0"-30"0,3 0-27 0,0 0 10 15,0 0-2-15,0 0 0 16,0 0-2-16,0 0 1 16,3 2 13-1,3 9-10-15,-3 5 2 0,3 0-1 16,0 2-2-16,2 6 2 16,-2 2-6-1,3 9-1-15,0 2-2 16,0 8-2-16,0 8 1 15,0 13-1-15,0 0 0 0,0 6 0 16,-3-4 0-16,0 4 0 16,-3 2 2-16,0 3 1 15,-3-11-1-15,0-8 1 16,0-5-2-16,0-6 2 16,3-9-4-16,0-7 0 0,0-7-17 15,3-5-8-15,0-9-17 16,0-12-6-16</inkml:trace>
  <inkml:trace contextRef="#ctx0" brushRef="#br0" timeOffset="501.8357">3919 4622 208 0,'-3'-2'79'0,"3"-1"-42"0,15-5-43 0,-6 5 14 16,6-5-5-16,3-2 3 0,5-1-3 15,4 1 0-15,3 2-1 16,3 0-4-16,-1 8-1 0,1 5 2 16,0 3 0-16,-3 5-2 15,-4 6 2-15,4 2 1 16,-6 11 0-16,-3 2-3 31,-9-2 2-31,-9 2 7 0,-9-2 4 16,-6 0 8-16,-6 0 3 15,-9-3 1-15,-8-6-2 16,-7-1-8-16,-6-4-3 16,-8-5-3-16,2-2 1 15,4-6-6-15,2-5-3 16,9-5-2-16,9 0 0 0,4-1-6 16,11 4-4-16,9-1-12 15,12 0-4-15,6 3-79 16</inkml:trace>
  <inkml:trace contextRef="#ctx0" brushRef="#br0" timeOffset="1203.2844">4428 5686 244 0,'-3'0'93'0,"6"3"-50"0,3-3-46 16,0 0 19-16,3-3-12 16,3-8-2-16,3-5-4 15,2-2 1-15,1-9 1 16,0-4 0-16,3-6 0 0,-9-6 6 0,3-2 4 16,-9-2-3-16,0-9 1 15,-3 3 1-15,-3 3 2 16,0 5-5-16,0 5-4 15,0 9 3-15,0 4 1 16,0 9 4-16,-3 7 1 0,0 8-5 31,-3 11-4-31,-3 8-1 16,0 13-1-16,3 3 0 16,0 0 0-16,3 5-3 15,3 3 2-15,6 2 5 0,3 0 2 16,6 1-2-16,6-1-3 15,2-5 2-15,7-8 2 16,-3-8-7-16,6-8 0 0,0-5-22 16,-4-5-9-16,1-8-63 15,-3-6-64 1</inkml:trace>
  <inkml:trace contextRef="#ctx0" brushRef="#br0" timeOffset="2025.6062">4848 3770 292 0,'-3'-2'110'0,"6"-1"-60"0,0 3-50 0,-3 0 21 16,0 0-17-16,0 0-1 15,3 3-5-15,0-1 0 0,0 4 2 16,0-1-3-16,0 8 0 0,0 11-5 15,0 2 0-15,-1 4-1 16,4-1 3-16,0 5 2 16,3-2-1-16,0-3 4 15,-3-3 2-15,0 3 0 16,0-5-1 0,-3-5-2-16,-3-3 1 15,0-3-17-15,-3-5-8 16,-3-6-30-16,0-4-15 15</inkml:trace>
  <inkml:trace contextRef="#ctx0" brushRef="#br0" timeOffset="2395.3421">4595 3760 260 0,'-6'0'96'0,"6"2"-52"0,0 1-54 16,0-3 16-16,0 0-2 16,0 0 5-16,0 5-5 15,0-5 0-15,0 0-2 16,6 0-2-16,3 0 1 0,6 0 1 15,-1-2 1-15,10-4 5 0,3 1 5 16,9 0-3-16,5 0 2 16,10-3-7-16,3 0-3 15,-1 2 1-15,-2 4 0 0,-7-1-4 16,-2 3 1-16,-9 0 0 16,-6 0 2-16,-7 3-14 15,-5-1-7-15,-6 1-45 0,-6 0-21 16,-6-3-20-1</inkml:trace>
  <inkml:trace contextRef="#ctx0" brushRef="#br0" timeOffset="3031.2255">6354 4207 260 0,'-15'18'99'0,"9"-15"-54"0,3 5-55 16,3-3 14-16,0 6-5 16,3 7 0-16,0 1 3 15,0 2 1-15,0 3-1 0,0 0 3 0,0 10 4 16,0 6-7-16,-3 13-1 15,0 15-1-15,-3 1 0 0,-3 5 0 16,0-2 2 0,3-3-1-16,0-6 2 0,3-10-2 15,3 0-1-15,0-5-2 32,0-11 1-32,0-6-8 0,-3-7-4 15,0-8-15-15,-3-3-5 16,-6-10-40-1,0-16-47-15,0-6 35 16</inkml:trace>
  <inkml:trace contextRef="#ctx0" brushRef="#br0" timeOffset="3371.7736">6345 4149 260 0,'3'-3'96'0,"3"3"-52"0,3 5-45 0,-3-2 20 0,3 2-2 16,0 1 2-16,0-1-8 15,5 0-4-15,7 0-4 16,0-2-3-16,3 0 1 0,3-3 3 15,8-3 2-15,7 0-5 0,6 1 0 16,2-1-14-16,1 3-7 0,-3 5-7 16,-10 1-1-16,-8 2-3 15,-9 2 2-15,-6 6 0 16,-12 5 3-16,-9 0-40 31,-9-2-37-15,-6-3 36-16</inkml:trace>
  <inkml:trace contextRef="#ctx0" brushRef="#br0" timeOffset="3569.2746">6262 4649 316 0,'-18'10'118'0,"18"-7"-64"0,3-3-54 0,6 0 23 0,8-3-15 15,10 1-2-15,15-4-4 16,6 1-2-16,2 2 1 15,4 1-17-15,-4 2-6 0,-2 5-27 16,-6 3-11-16,-4 0-1 16,-5 0-1-16,-3 5-25 15</inkml:trace>
  <inkml:trace contextRef="#ctx0" brushRef="#br0" timeOffset="4017.5197">7836 3929 312 0,'-3'5'115'0,"9"3"-62"0,-6 0-62 16,3-2 18-16,-3-1-12 15,3 3 0-15,-3 5 2 0,0 3 0 16,0 8 1-16,0 18-3 16,0 14 0-16,0 7-1 0,3 9 0 31,0 10 5-31,0 18 1 15,0 3 0-15,-3 3-2 16,3 5 1-16,-6 0 1 16,0-2-1-16,-6-9-1 0,0-7 1 15,0-6-1-15,0-5 0 16,0-5 2-16,3-11-1 16,0-16-1-16,1-10-19 0,-4-8-10 15,0-29-82 1,0-22-2-1</inkml:trace>
  <inkml:trace contextRef="#ctx0" brushRef="#br0" timeOffset="4417.8894">7613 4651 304 0,'3'-18'112'0,"12"7"-60"0,6-2-61 0,-6 8 18 15,5-3-5-15,13-3 2 16,0 3-2-16,6 0-1 0,-1-2-1 16,7 2-2-16,0 3 1 0,-1-1-1 15,1 6 0-15,-1 6 0 16,-2 4 0-16,-3 9-11 15,0 7-5-15,-7 11-6 0,-8 3-1 16,-6 0 4-16,-12-1 1 16,-12 4 15-16,-9-6 6 15,-9-3 11-15,-6-2 5 16,-2-6 4-16,-4-7 3 16,3-6-3-16,1-2-2 31,2-11-11-31,6-3-4 0,6-5-33 15,3 3-14-15,12-1-54 16,9 4-27 0</inkml:trace>
  <inkml:trace contextRef="#ctx0" brushRef="#br0" timeOffset="4886.2173">8512 5072 324 0,'0'0'123'0,"3"0"-66"0,3-3-66 0,-3 3 18 16,3 0-3-16,0 0 6 15,0 3-6-15,0 0-3 16,0 2-2-16,2 6-6 0,7 2 1 16,0 5-11-16,3 11-3 0,0 1-4 15,0-4-2-15,0 0 11 16,-3 1 5-16,-4-1 12 16,-2 1 7-16,-6-3 8 15,-3-6 3-15,-3-2 4 16,0-5 3-16,-3-3-6 15,0-6-2-15,1-7-10 0,-1-8-2 16,3-8-5-16,3-14-3 16,3-5 6-16,6-5 3 15,8-2-12-15,4 5-3 0,3 4-11 16,3 7-5-16,0 2-29 16,8 10-12-16,4 1-74 31,0 7-41-16,-10-8 86-15</inkml:trace>
  <inkml:trace contextRef="#ctx0" brushRef="#br0" timeOffset="5188.0733">9807 4516 324 0,'18'3'123'0,"-10"-3"-66"0,16 5-66 0,-12-5 18 0,3 3-9 16,3-3 0-16,6 3-7 15,0-1-3-15,-1 1 6 16,4-3-32-16,3 0-12 0,-6 0-62 16,0-5-38-16,-7-1 64 15</inkml:trace>
  <inkml:trace contextRef="#ctx0" brushRef="#br0" timeOffset="5387.8906">9732 4837 344 0,'-3'2'129'0,"6"-4"-70"0,9-4-84 16,0 4 14-16,15-1-17 16,12-2 0-16,11-1-7 0,7-2-3 15,-4 1-45-15,-5 1-19 16,-3 4 24-16,-10-1 15 15</inkml:trace>
  <inkml:trace contextRef="#ctx0" brushRef="#br0" timeOffset="5920.6272">10970 4440 316 0,'0'-3'118'0,"3"3"-64"0,-3 3-52 16,0-3 23-16,0 2-15 16,0 6-1-16,-3 0-5 15,1 3-3-15,-4-1 0 16,-3 1-8-16,0 2 0 0,-6 8-6 15,3 6 1-15,3 5 4 16,3 10 2-16,6 0-1 16,3 1 0-16,6-6-3 0,9 5 1 15,9-2 0-15,2-6 1 0,4-7 0 16,6-6 2-16,-1-5 10 16,1-6 7-16,0-5 12 15,0-7 6-15,-1-9-4 16,-5-5-3-16,-3-2-4 15,-3-6 1 1,-7-18-6-16,-5-9 0 16,-3-2-8-16,-9-5-3 15,-12 5-6-15,-9 6 0 16,-8 4 4-16,-4 4 4 16,-6 7 3-16,0 8 3 15,1 6-5-15,-1 4-3 16,-3 12-1-16,4 4 1 0,-1 6-17 15,0 16-4-15,3 8-51 16,1 10-19-16,5 3-55 16</inkml:trace>
  <inkml:trace contextRef="#ctx0" brushRef="#br0" timeOffset="7632.1707">15176 3731 260 0,'-12'0'96'0,"9"0"-52"0,3 0-43 15,0 2 21-15,0 4-12 16,0 2-1-16,0 2-7 16,0 17-4-16,0 4 1 15,0 6 2-15,0 11 2 0,3 8-6 0,-3 23-2 16,3 8 2-16,3 6 3 15,-3 7 1-15,3 14-1 16,0-3 1-16,-3-5 1 16,0-3 1-16,-3 3 1 15,0-13 0-15,0-11 0 16,-3-13-2 0,3-9 1-16,0-12-9 15,0-14-3-15,0-18-79 16,3-21-29-1</inkml:trace>
  <inkml:trace contextRef="#ctx0" brushRef="#br0" timeOffset="8054.4937">15295 4376 260 0,'-3'-8'96'0,"3"8"-52"0,0 3-34 0,6-3 25 16,-6 0-10-16,0 0 2 15,6 0-11 1,3 0-8-16,3 0 1 0,3 0 1 16,6 0-5-16,6 0-3 15,2 0-4-15,10-3 1 16,3 6-1-1,0 2 0-15,2 3-5 16,-2 5-3-16,-3 6-3 16,-10 2 0-16,-8 6-2 15,-12 4 0-15,-15 9 10 16,-9 2 5-16,-12 3 3 16,-11-5 1-16,-4-8-2 0,-9-3 1 15,-2-8-2-15,2-8 2 0,4-5 0 16,11-8 1-16,6-8-13 15,6-8-7-15,9 0-42 16,15 1-20-16,18-1-32 16</inkml:trace>
  <inkml:trace contextRef="#ctx0" brushRef="#br0" timeOffset="8517.1515">15763 5059 248 0,'-12'16'93'0,"12"-6"-50"0,12 1-33 16,-6-6 23-16,0 0-5 15,0 1 1-15,0-1-10 16,2-2-4-16,1-1-8 15,0-2-7-15,3-5-1 0,3-3-4 16,3-8-1-16,3-5-2 0,3-3 2 0,5-7 4 16,1-4 3-16,-3-5 4 15,0 6 2-15,-6-11-6 16,-4 13 0-16,-5 1 1 16,0 4 1-16,-6 6-6 31,-3 5 0-31,-6 5-1 15,-3 11-1-15,0 3 1 0,-3 10 0 16,0 3 3-16,1 8 0 16,5 8 5-16,6 2 2 15,2 9 0-15,10 4 1 16,6 9-9-16,12-1 0 16,0-7-18-16,2-6-4 15,1-7-19-15,-3-9-5 0,-3-7-48 16,-7-11-40-1,1-24 52-15</inkml:trace>
  <inkml:trace contextRef="#ctx0" brushRef="#br0" timeOffset="8854.1365">16748 4331 356 0,'6'0'134'0,"0"0"-72"0,9 3-74 0,-6 0 20 0,6-1-17 16,-1 3-2-16,1 1-25 15,3-4-9-15,9-2 23 16,-3 0-42-16,3-2-13 0,-1-4-22 16</inkml:trace>
  <inkml:trace contextRef="#ctx0" brushRef="#br0" timeOffset="9019.2013">16864 4559 332 0,'3'8'123'0,"3"-6"-66"0,12-4-71 16,-3 2 17-16,3 0-46 15,8-6-16-15,4 1-41 0,9 0-14 16,3 2 33-16,-7-5 18 15</inkml:trace>
  <inkml:trace contextRef="#ctx0" brushRef="#br0" timeOffset="9502.5229">18052 3437 264 0,'-18'3'99'0,"12"5"-54"0,-18 2-55 0,15 1 14 16,-3 2-5-16,0 8 0 15,-5 3-2-15,-1 10 2 16,-6 14 1-16,0 18-3 0,-3 3 2 16,0 8-1-16,-2 13-2 15,-1 18 7-15,0 8 5 16,3 4 5-1,4 9 2-15,5 1 0 16,6-6 4-16,6 1-7 16,12-6 1-16,12-11-6 15,5-10-2-15,13-11-16 16,0-7-7-16,0-9-16 16,-1-2-3-16,-5-8-5 0,-6-14-2 15,-3-10-19 1,3-5-43-16,-4-13 26 0</inkml:trace>
  <inkml:trace contextRef="#ctx0" brushRef="#br0" timeOffset="9902.3774">18576 3625 260 0,'-3'0'96'0,"6"2"-52"0,-3 4-43 0,0-1 21 0,3 0-14 16,0 6-2-16,0 2 2 15,2 6 3-15,7 2-6 16,3 11-1-16,3 5 0 0,3 0-7 16,6 0-2-16,0-3-12 15,2 6-3-15,1-3-12 31,3-3-5-31,3-2-7 0,-7-3 0 16,-5-8-3 0</inkml:trace>
  <inkml:trace contextRef="#ctx0" brushRef="#br0" timeOffset="10171.2261">18835 3704 276 0,'-12'-2'104'0,"6"2"-56"0,-6 0-58 16,6 0 16-16,-6 2-6 15,-3 6 0-15,0-5-3 16,-3 7 0 0,-5 4 2-16,-4 9 4 0,0 6 3 0,-3 6 2 15,-3-3 2-15,1-1-5 16,2 4-3-16,6-3-10 15,3-6-5-15,6-5-44 16</inkml:trace>
  <inkml:trace contextRef="#ctx0" brushRef="#br0" timeOffset="10587.2976">18846 4112 288 0,'0'16'110'0,"6"-9"-60"0,-3 1-58 0,0-2 18 0,0-1-9 16,3 0 2-16,-3-2-2 15,0 0-1-15,-3-3 1 16,6 2 1-16,-3-2 1 0,3-5 5 16,6 0 3-16,3-3-2 15,3-3 2 1,3-2-6-16,2-6-1 15,4-4 0-15,-3-1 0 16,0-8-2-16,-3 6 1 16,0-17-7-16,-7 3 1 15,-2 6-1-15,-3 5 2 0,-3 3-1 16,-6 7-1-16,-3 6 3 16,-3 7 0-16,-3 9 3 15,0 18 1-15,0 3 1 0,4 5 2 16,2 6 1-16,6 2 1 15,2 2-2-15,7 1-1 16,6 2-14-16,3-5-4 16,3 0-25-16,3-7-8 15,-1-7-29-15,19-15-12 16,-3-8-12 0</inkml:trace>
  <inkml:trace contextRef="#ctx0" brushRef="#br0" timeOffset="11244.1324">18543 4636 280 0,'-12'-6'107'0,"12"4"-58"0,-3-1-33 0,3 3 27 15,0 0-12-15,0 0-3 31,0 0-16-31,0 0-8 0,3 3-2 16,3 2-13-16,3 3-5 0,6 2-6 16,3 9 1-16,2 7-4 15,4-2 1-15,6 0-3 16,3-5 2-16,-1-4 5 16,1-1 4-16,0-6 3 15,3-3 1-15,-4-5-13 0,-5-3-4 16,-3-2 13-16,-3-19 21 15,-6 3 17-15,0-3 11 16,-3 3 5-16,-4 5-9 16,1 3-5-16,-3 2-3 15,0 3 1-15,-3 3-6 32,-3 5 1-32,-3 3-10 0,-9 2-2 15,-5 3-3-15,-1 5-2 16,-3 11-2-16,0 2-1 15,0 4 2-15,0 4 2 16,0 3-2-16,1 5-2 16,-4 6 2-16,0 0 2 15,6-3-7-15,3-1-1 0,3-6-36 16,3-12-14 0,4-5-127-1,13-34 68-15</inkml:trace>
  <inkml:trace contextRef="#ctx0" brushRef="#br0" timeOffset="11638.4423">18852 5294 288 0,'-3'0'110'0,"6"0"-60"0,-3 0-65 31,0 0 13-31,0 0-2 0,6 0 3 16,0 0-3 0,3-2 1-16,6-4 1 15,3 1 1-15,3-3 3 0,0-2 5 0,2-14 6 16,1 3-5-16,0-6 0 16,-3-7-2-16,0-3-1 15,-3-3-8-15,-3 3-2 0,-1 3-7 31,-5 10-3-31,-3 0 13 0,-6 11 7 16,-6 7 1-16,-6 12-1 16,-2 4 0-16,-4 14 1 15,3 5-1-15,3 8 0 16,6 3-1-16,6-3 2 16,9-3-12-16,6-2-3 0,6-5-23 15,5-4-6-15,4-4-38 16,3-1-58-1</inkml:trace>
  <inkml:trace contextRef="#ctx0" brushRef="#br0" timeOffset="12032.7053">18436 5593 356 0,'3'11'132'0,"-3"-6"-72"0,15 16-66 15,-9-15 22 1,5 4-12 0,1 1-9-16,0-1-5 15,-3 1 6-15,3 2-1 0,0 0 1 16,0 3 0-16,-3 11 3 16,3-1-2-16,-3 3 1 15,3 0 4-15,-1 1 3 16,-2-1-11-16,0-8-5 0,0-5-39 15,3-32-112 1</inkml:trace>
  <inkml:trace contextRef="#ctx0" brushRef="#br0" timeOffset="12532.0791">19403 3508 332 0,'15'0'123'0,"-9"3"-66"0,6 2-69 16,-3 1 18-16,3 2-10 15,3 7 0-15,2 7 0 0,4 12 3 16,0 3 0-16,-3 24-2 16,3 5 2-16,6 11-8 0,-1 13-2 15,4 16 4-15,0 10 3 31,-3 11-4-31,-1 11 1 16,-2 2 3-16,-18 5 4 0,-9 1 5 16,-15-3 2-16,-11-8 8 15,-13 0 2-15,-9-19 0 16,-8-10 2-16,2-16-8 16,7-13-4-16,8-17-11 15,6-12-3-15,7-11-23 16,5-11-8-16,3-7-44 0,6-11-20 15,3-21 1 1</inkml:trace>
  <inkml:trace contextRef="#ctx0" brushRef="#br0" timeOffset="13355.996">17837 5411 248 0,'-11'2'93'15,"11"-2"-50"-15,0 0-48 0,0 0 15 0,0 0-8 16,0 0-2-16,0 0-2 16,0 0 1-16,0 0 1 15,0 0-5-15,0 0 1 0,0 0 11 16,0 6 4-16,2 4 4 0,-2 1 4 16,6 5-9-16,-3 8-1 15,3 10-5-15,0 6-1 0,0-3-3 16,3 2-1-16,0 1-1 15,3 0 0-15,0-6 4 16,0-5 1-16,-3-5 10 31,0-5 6-31,0-4-19 0,0-4-6 16,-3-6-42-16,-1-10-17 16,-2-8-54-1</inkml:trace>
  <inkml:trace contextRef="#ctx0" brushRef="#br0" timeOffset="14151.7725">21109 3540 224 0,'0'0'85'0,"0"0"-46"0,0 0-41 0,0 0 17 16,3 3 4-16,0-1 6 15,0 4 2-15,3-4 1 32,-1 6-15-32,-2 6-3 0,0 7 0 0,3 8-8 15,-3 16-1-15,0 13-3 16,3 11 0-16,0 8 0 15,-3 23 0-15,0 3 0 16,0 3 0-16,0 3 2 16,0 4 0-16,0-4 2 0,-3-17 1 15,6-10-1-15,-6-10 1 16,6-6 0-16,-9-8 1 16,0-10-2-16,0-6-2 15,0-10-26-15,-3-8-12 0,-3-8-23 16,-3-8-10-16,6-14-32 15</inkml:trace>
  <inkml:trace contextRef="#ctx0" brushRef="#br0" timeOffset="14534.0183">20975 4117 260 0,'6'-8'96'0,"6"5"-52"0,8 1-51 0,-8 2 16 16,3 2 1-16,3 1 3 16,3 0 0-16,6 2 2 15,8 0-8-15,7 1-4 0,3 1 0 16,-1 4-2-16,-2 2-1 15,-6 3-15-15,-3 8-7 16,-10 10-14 0,-11 1-4-16,-12 2 10 15,-12 8 5-15,-11-6 12 16,-4 1 6-16,-9-5 13 0,0-4 6 16,7-4 8-16,2-9 2 15,3-5 0-15,6-5 1 16,3-5-13-1,3-3-3-15,0-5-40 0,9-3-16 0,9-11-52 16</inkml:trace>
  <inkml:trace contextRef="#ctx0" brushRef="#br0" timeOffset="14948.8759">21561 4614 280 0,'6'6'104'0,"3"-4"-56"0,0 1-43 0,-3 2 22 0,3 1-4 15,6 1 3-15,-3 1-12 16,-3 3-5-16,2 5-6 15,1 8-14-15,0-1-2 0,0 1-21 0,3 3-7 16,0-3-1-16,3 7 0 16,0-2 21-16,-3-2 10 15,-4-6 21-15,-2-2 8 0,-9-4 18 16,-3-4 9-16,-6-3-6 16,-2-3-1-16,-7-13-4 15,3-5-1-15,-3-5-10 16,0-9-1-16,6-10-11 15,9-11-4-15,12-7-24 32,9 2-11-32,9 5-44 0,6 6-18 15,8 8-52 1</inkml:trace>
  <inkml:trace contextRef="#ctx0" brushRef="#br0" timeOffset="15286.5272">22255 3948 372 0,'6'0'140'0,"3"5"-76"0,2-2-70 16,-2-1 25-16,3 1-15 0,0-3-2 15,6 2-17-15,3-2-7 16,6 0 11-16,2 0-26 0,7 0-7 15,3 0-52-15,3-2-21 0,-7-3 17 16</inkml:trace>
  <inkml:trace contextRef="#ctx0" brushRef="#br0" timeOffset="15464.6353">22347 4223 340 0,'0'2'126'0,"12"1"-68"0,9 0-74 0,-9-3 15 32,8-3-43-32,16-5-14 0,9-5-52 15,5-3-20-15,-2 0 51 16,-12-5 25-16</inkml:trace>
  <inkml:trace contextRef="#ctx0" brushRef="#br0" timeOffset="15882.9972">23255 3019 296 0,'0'0'110'0,"0"0"-60"0,-6 8-58 0,3-3 18 16,-3 6-11-16,-3 5 0 16,-6 10 1-16,-3 14 0 15,-6 10 0-15,1 21-3 0,-7 9 2 16,-3 12 1-16,-3 17 2 16,13 7-1-16,-4 9-1 0,3 18 1 15,3 2 1-15,6-2 5 16,9 8 4-16,12-8 2 15,12-3 3-15,12 0-7 16,3-18-1-16,2-3 0 16,1-19 2-16,-3-7-1 15,-6-11 2 1,-1-8-4-16,-2-5 1 16,-3-16-21-16,-6-13-5 15,0-11-32-15,0-16-12 0,0-24-74 16</inkml:trace>
  <inkml:trace contextRef="#ctx0" brushRef="#br0" timeOffset="16390.789">23386 3466 312 0,'0'-3'118'0,"0"6"-64"0,9-3-54 16,-3 0 21-16,0 0-12 16,5-3-1-16,4 3-4 0,6 0-3 15,0 6 0-15,0-1-1 0,6 3 0 16,-1 5-3-16,4 3 2 15,6 5 1-15,0 0 0 16,2 3 0-16,-2 3 2 16,0-1-1-16,2 1-1 15,-5-4-2 1,-3-1 1-16,-9-7-1 16,0-1-2-16,-12-9-55 15,-12-5-27 1,-3-8-16-16,0 0 1 15</inkml:trace>
  <inkml:trace contextRef="#ctx0" brushRef="#br0" timeOffset="16691.166">23701 3315 284 0,'0'-5'107'0,"0"2"-58"0,0 3-44 15,0 0 22 1,0 0-13-16,0 0-1 16,0 6-7-16,0 2-4 15,-6 5-1-15,-3 8-4 0,-8 5 2 16,-7 3-1-16,0 3 0 16,-9 8 2-16,0 2 0 0,4 3 0 0,-1 3 0 31,9-3-7-31,3-8-3 0,9-8-12 15,3-5-6-15,6-8-10 16,3-11-3-16,18-8-44 16,9-10-42-1,0-5 45-15</inkml:trace>
  <inkml:trace contextRef="#ctx0" brushRef="#br0" timeOffset="17069.1673">24079 3625 312 0,'6'0'118'0,"3"0"-64"0,-3 0-54 31,-3 0 21-31,0 2-12 0,3 1-1 16,-3 0-6-16,6 2-4 15,0 3 1-15,0 3 0 0,3 4 1 16,0 7-3-16,8-1 2 15,-2 13-8-15,0-2-4 16,-3 0-9-16,-3-3-1 16,-3 0 1-16,-9-3 3 0,0-2 15 15,-3 0 9-15,-3-8 10 16,0 0 5-16,-3-8 7 16,0-6 4-16,0-4 0 15,0-6 1-15,0-6-6 16,3-20-4-16,6-3-8 0,3-8-1 15,6 0-24-15,3-5-9 16,6 5-59-16,6 5-23 0,26 8-43 16</inkml:trace>
  <inkml:trace contextRef="#ctx0" brushRef="#br0" timeOffset="17754.6947">23546 4289 312 0,'-11'0'118'0,"5"-3"-64"0,6 6-63 16,0-3 18-1,0 10-12-15,6 1 0 16,-3 0 2-16,8 2 0 16,-2 3 1-16,9 0 0 0,0 0 2 0,3 5 3 15,0-3-7 1,3-5 0-16,2 1-18 16,-2-6-4-16,6 0-8 15,-3-8-3-15,-3-3 13 0,8-2 7 16,-5-3 19-16,3-6 9 15,-6-1 14 1,2-1 5-16,-5-5-1 16,-3-6 1-16,-3 3-14 15,3 6-5-15,-6 2-6 16,-3 5-2-16,-3 3-3 16,0 3 1-16,-6 2-2 15,-3 17-1-15,0-1-2 16,-3 5-1-16,-3 4-1 0,-3 7 3 15,-6 5 0-15,3 6 3 0,-3 7-1 16,0 9 2-16,-2-1-2 16,5 1 2-16,-3-8 0 15,0-6 1-15,9-8-5 16,-3-5-23 0,3-7-9-16,3-12-22 0,3-4-5 15,6-14-52 1</inkml:trace>
  <inkml:trace contextRef="#ctx0" brushRef="#br0" timeOffset="18092.2681">24032 4680 280 0,'-6'3'104'0,"9"-3"-56"0,-3 0-41 16,0 0 23-16,6 0-18 15,0 0-5-15,0 0-6 0,2 3-2 16,1-1 1 0,6 9-3-16,0 0 2 0,-3 4-1 0,3 4 0 15,0 0-7-15,-3-1-2 0,-3 3-7 16,0-2-2-16,-3 5 9 16,-1-6 3-16,-5-2 12 15,6 0 5-15,-6-3 15 16,0-8 10-16,0-7-5 31,-6-4-2-31,6-2-7 0,0-5 0 16,6-5-7-16,-3-17-3 15,6-4-19-15,3-4-6 16,6 1-42-16,3 5-17 16,12 10-66-1</inkml:trace>
  <inkml:trace contextRef="#ctx0" brushRef="#br0" timeOffset="18647.8269">23716 5300 332 0,'0'0'123'0,"3"5"-66"0,0 0-69 0,3-2 18 16,-3 2-12-16,3 3-1 15,-3 5-1-15,6 3 2 16,-6 5 4-16,6 6-4 0,3 7 0 16,-3 3-6-16,0 3 0 15,-1-3-16-15,1-5-5 0,0-3-22 16,-3-5-10-16</inkml:trace>
  <inkml:trace contextRef="#ctx0" brushRef="#br0" timeOffset="19133.2236">24416 3209 332 0,'12'6'126'0,"-9"2"-68"0,14 13-70 0,-8-5 20 0,9 13-8 16,6 16 0-16,3-3-5 16,3 14 1-16,-4 10 2 15,10 26-8-15,0 6-1 0,-1 13-1 16,4 27 0-16,-3 8-2 15,-6 23 1-15,-12 0 7 16,-10 8 3-16,-16 3 7 0,-13-5 2 16,-9 0 15-16,-9-25 9 0,1-12-1 15,-4-22 3-15,3-15-16 16,-3-19-4-16,7-18-24 16,-4-17-9-16,3-18-66 15,4-21-31-15,2-32-5 31</inkml:trace>
  <inkml:trace contextRef="#ctx0" brushRef="#br0" timeOffset="22818.6501">2258 7530 228 0,'-15'-8'85'0,"15"8"-46"0,-9-3-35 0,6 3 21 0,0 0-3 15,-3 0 4-15,-3-2-10 31,-2 2-2-31,-4 0-8 0,0 0 3 0,-9 2 3 0,0 4-2 0,0 2 2 32,1 5-3-32,-1 8 0 15,0 8-1-15,-6 24 2 16,0 19 1-16,-5 12 1 16,5 19-2-16,3 19-1 15,9 2-3-15,9 9-1 0,12-4-3 16,15-10-2-16,9-13-8 0,6-16-3 15,8-13-5-15,10-14-1 16,11-15-28-16,7-16-12 16,2-16-81-1</inkml:trace>
  <inkml:trace contextRef="#ctx0" brushRef="#br0" timeOffset="23252.5911">2559 8086 296 0,'-9'2'112'0,"9"-2"-60"0,3 3-52 0,0 0 21 31,3 2-10-31,0 3-1 16,6 2-4-16,5 4 1 15,-2 4-4-15,6 6 0 0,6 16 1 16,0-1-2-16,5 6-2 0,1 3-2 16,0 5 1-16,3 0 1 15,-10 0 0-15,1-3-14 16,3 0-5-16,0-7-19 16,-6-12-6-16,-4-9-34 15,-5-44-59 1</inkml:trace>
  <inkml:trace contextRef="#ctx0" brushRef="#br0" timeOffset="23537.3759">2967 8239 296 0,'-3'-3'110'0,"0"3"-60"0,3 0-54 0,0 0 18 15,-3 11 3-15,-3 0 6 16,-6 5-6-16,-3 2-2 16,-9 6-8-16,-6 2-3 0,-2 3 0 15,-7 6-5-15,-3-1-1 16,3 6 1-16,-2 2 2 0,2-5-7 16,9 0-1-16,4-2-12 15,5-4-3-15,9-9-17 16,9-20-7-16,12-7-38 15,15-14-58 1,5-2 36-16</inkml:trace>
  <inkml:trace contextRef="#ctx0" brushRef="#br0" timeOffset="23900.2034">3285 8570 256 0,'18'3'96'0,"-15"2"-52"0,0-3-21 0,-3-2 31 16,0 6-15-16,3-1-2 15,0 0-20-15,-3 1-8 16,3-1-5-16,0 3-6 0,0 2-1 16,3 9-1-16,0 7 3 15,3 4-9-15,-1 7-3 0,1 0 2 16,0 0 2-16,0-3 7 15,-3-5 3-15,0-5 9 16,0-6 4-16,-3-2 4 16,-3-5 3-16,-3-6-7 15,-3-10-3-15,-3-6-13 16,3-7-6-16,3-9-1 16,6-12 0-1,3-4 3-15,12-2 4 16,3 3-12-16,3 2-4 15,3 9-50-15,5-4-22 0,-2 1-40 16</inkml:trace>
  <inkml:trace contextRef="#ctx0" brushRef="#br0" timeOffset="25037.5972">3350 8813 176 0,'9'-2'66'0,"-3"-1"-36"0,0 3-24 0,-3-3 15 16,3 3 0-16,0-2 4 0,3-1-4 16,0-5-1-16,0-2-11 15,3-1-1-15,0-8 2 0,0 1-2 0,0-1 1 16,-3-2-1-1,-1-5 2-15,1-1-3 16,0-7 1-16,0-3-5 0,0-3 0 16,-3 3 1-16,-3-3 0 15,-3-2 6-15,0 8 4 16,-3 7 1-16,-3 6 4 16,-3 8-13-16,-6 8-4 15,1 10-3-15,-1 5-3 0,0 6 3 16,0 8 2-16,0 5-2 15,3 3 0-15,3 8 1 16,3 5 0-16,0 10 4 16,6 1 5-16,3-1-1 15,6-7 3-15,0-3-2 16,12-3 2 0,0-10-6-16,6-6-3 15,2-7-6-15,1-3-2 16,-3-6-6-16,-3-4-3 0,-4-9-27 15,-5-2-12-15,-6-6-87 16</inkml:trace>
  <inkml:trace contextRef="#ctx0" brushRef="#br0" timeOffset="25970.4751">5050 7911 324 0,'-6'0'121'0,"6"5"-66"0,-3-5-53 0,3 0 25 16,0 0-18-16,6 3-5 15,3 2-2 1,0-2 0-16,6 2-1 16,0 3-3-16,3 3-1 0,5 5 2 15,1 5 0-15,9 5-2 16,3 3 2-16,-1 3-1 0,4 0 0 15,0-3-5-15,-3-5-3 16,-1-3-1 0,1-5-1-16,-6-8-7 0,-6-8-2 15,-1-8-18-15,-2-8-5 0,-3-11-15 16,-3-2-3-16,0-5 21 16,-6 0 55-1,3 4 38-15,-3 7 2 16,-3 1 2-16,-3 7-12 15,-1 1-5-15,-2 9-22 0,0 0 3 16,0 5 1-16,-2 2-3 0,-1 6 0 16,-3 6-6-16,0 4-2 15,-3 3-11-15,0 11-1 16,-3 10 0-16,0 14 3 16,0 2-2-16,-3-2 0 15,-3 5 5 1,0-3 2-16,-2 0-2 15,-1-5-3-15,3-8 0 16,3-8 1-16,0-8-21 16,6-8-9-16,3-8-26 15,6-10-11-15,9-8-64 16,0-3-34 0</inkml:trace>
  <inkml:trace contextRef="#ctx0" brushRef="#br0" timeOffset="26386.6134">5628 8845 252 0,'-6'29'96'0,"3"-18"-52"0,3 2-51 15,0 0 16 1,0 0-6-16,0 3 1 16,0 0 4-16,0 0 3 15,0-3-6-15,3-2 12 0,0-3 6 16,3-8 4-16,2-3 3 15,1-5-7-15,3-8-4 16,6-5-5-16,3-5-1 16,0-6-7-16,3-10-2 0,-1-3-9 15,1-6-2-15,-3 4-1 16,-3 4 0-16,-3 1 5 16,-6 5 3-16,-3 3-1 15,-3 7-2-15,-3 6 2 16,-3 5 2-16,-3 6-2 0,-3 4-2 15,0 9-1-15,0 10 3 0,3 8-2 16,0 8 1-16,0 14 2 16,3 7 0-16,6-2 0 31,6-6 0-31,6 0 4 16,6-2 5-16,9-8-14 15,8-6-3-15,4-7-59 16,9-17-23-16,-10-7-42 15</inkml:trace>
  <inkml:trace contextRef="#ctx0" brushRef="#br0" timeOffset="27127.0246">7702 7993 280 0,'0'0'104'0,"3"0"-56"0,0 3-41 0,-3-3 26 0,0 0-8 16,3 2 0-16</inkml:trace>
  <inkml:trace contextRef="#ctx0" brushRef="#br0" timeOffset="27264.9116">7720 8014 542 0,'6'13'7'0,"0"3"-4"0,0 11-3 31,-3 10 2-31,0 13-1 0,0 3-1 16,0-5-2-16,3 2 1 16,0-2-1-16,0-9 0 15,3-4-27-15,-6-9-10 16,3-5-27-16,8-15-9 15,-2-20-37 1</inkml:trace>
  <inkml:trace contextRef="#ctx0" brushRef="#br0" timeOffset="27612.0775">7931 7459 332 0,'3'5'126'15,"6"5"-68"-15,0 17-59 0,0-14 25 0,3 8-16 16,3 3-4-16,3 8-3 31,3 8-1-31,8 18 0 0,7 8 0 16,3 3 0-16,0 2-3 0,-1 9 0 15,-2 12 4 1,-9-2 1-16,-6 5 0 0,-12 1 1 16,-7 2 9-16,-7-9 4 15,-10-12-12-15,-3-11-4 16,-6-10-30-16,-3-11-12 0,-3-19-59 16,1-18-24-16,5-10 12 15</inkml:trace>
  <inkml:trace contextRef="#ctx0" brushRef="#br0" timeOffset="28350.9121">9176 7197 300 0,'0'2'112'0,"0"4"-60"0,0 7-61 15,0-5 18-15,0 5-9 16,0 3 0-16,-3 5-3 0,-3 6 0 16,0 7 2-16,-3 3 0 0,0 5 3 15,-3 6 5-15,-3 10 6 16,-3 24 2-16,-3 3 0 15,-2 10 4-15,-4 11 0 16,-3 18-6-16,0 3-3 16,3 16 3-1,7 3 4-15,5-1-5 16,6 19-2-16,3-8 1 16,6 6 0-16,9 12-3 0,6-7 0 15,0 10-3-15,2 1 0 16,4 9 1-16,3 4 1 15,3-1 5 1,3 1 3-16,5-11-4 0,4 2 1 0,3-15-5 16,2-19 1-16,7-8-16 15,0-13-5-15,-1-18-39 32,-2-16-19-32,-15-22-113 15</inkml:trace>
  <inkml:trace contextRef="#ctx0" brushRef="#br0" timeOffset="30327.6796">15355 7535 280 0,'0'3'104'0,"3"-3"-56"0,3 5-54 16,0 1 19-16,3-1-4 15,3 3 5-15,3 5 1 0,2 0 0 16,4 3-7-16,3 8-1 0,3 5 3 16,3 16 0-16,2 8 4 15,4 3-5-15,9 10-3 16,5 13-3-16,1 22-3 16,3 7-2-16,-4 19 1 15,1 16 1 1,-7 5 2-16,-2 19-1 0,-3-1-1 15,-4 22 1-15,-5-10-1 16,-6 2 4-16,-6 5 5 16,-6-3 4-16,-9 9 4 15,-6-9-3-15,-9 4 2 16,-9-7-3-16,-9-17 0 16,-8-9-5-16,-10-2-3 0,-6-19-5 31,-2-13 0-31,2-2-5 15,4-17 1-15,2-7 0 16,6-14-1-16,1-15-10 0,11-11-5 16,6-11-20-16,6-7-10 15,3-9-53-15,24-21-78 32</inkml:trace>
  <inkml:trace contextRef="#ctx0" brushRef="#br0" timeOffset="31693.8557">17037 7652 312 0,'-12'-8'118'0,"3"5"-64"0,9 1-45 0,0 2 27 16,0 0-16-16,-3 0-1 15,3 0-7-15,-3 5-2 16,3 3-6-16,-3 8-3 0,0 7 0 15,-3 20-6-15,0 2-1 16,-6 10 0-16,-3 9 2 16,-3 13 2-16,1 15 3 0,-4 3 6 15,0 11 4-15,3 16 5 16,0 2 2-16,3 3-1 16,6 16 2-16,3-3-4 15,6 1-1-15,3 15-6 16,3-8 0-16,3 5-3 15,0 6 0 1,0-11 1-16,0 0 1 0,3 3-1 16,3-13-1-16,0-6-3 15,3 3 1-15,2-5-7 16,4-6 1-16,3-2 5 16,12 7 6-16,-1-12-4 15,4-6-2-15,3-5 1 16,-4-6 2-16,1-4-7 0,-9-14 0 15,-3-14-13-15,-4-12-3 16,1-11-22-16,0-5-9 16,-3-14-80-16,3-15-36 15,-10-11 26 1</inkml:trace>
  <inkml:trace contextRef="#ctx0" brushRef="#br0" timeOffset="33847.3049">17272 8004 320 0,'-6'-3'121'0,"6"3"-66"0,0-3-49 16,0 3 25-16,0 0-15 15,0 0-2-15,6 0-13 16,0 0-3-16,3 3 1 16,3 0-2-16,0 5-1 0,2 2 0 15,4 3 3-15,0 9-2 0,0 9 1 16,3 6 2-16,3 11 2 0,2 2-3 15,7-2 0 1,3 0 1-16,0-6 0 0,-1-5-3 16,-2-5 2-16,-6-6-12 15,-6-5-7-15,-9-5-31 16,-9-5-13-16,-6-3-61 16</inkml:trace>
  <inkml:trace contextRef="#ctx0" brushRef="#br0" timeOffset="34163.2277">17570 8083 328 0,'-3'-3'123'0,"3"3"-66"0,3 0-62 16,-3 0 23-16,0 0-14 15,0 0-2-15,0 3-6 0,-6 5 0 16,-3 5 2-16,-3 8 1 0,-9 6 1 16,-3 15 2-16,-9 0 1 0,1 1-1 15,2 2-2-15,3-6 1 16,3-4 1-16,9-6-6 16,3-5-1-16,6-6-20 15,6-2-7-15,6-5-5 16,12-6 0-16,3-8-20 15,0-5-8 1,6-2-25 0</inkml:trace>
  <inkml:trace contextRef="#ctx0" brushRef="#br0" timeOffset="34668.2794">17849 8483 252 0,'3'-3'96'0,"6"3"-52"0,6-8-51 0,-3 5 14 16,0 1-1-16,3-1 6 16,-3 0 3-16,0 1 3 15,0-1-10-15,-4 0 2 0,-2 3 1 0,-6 0-4 31,3-2 1-31,-3 2-5 0,0 0 0 0,0 0 1 16,3 2 0-16,3 4 2 31,3 2 1-31,0-3-1 16,9 6 1-16,-6-1-4 0,0 3-2 16,0 6 0-16,0 5-1 0,0 2-3 15,-1 1 2-15,1 2 1 16,-3 8 0-16,0-8 0 15,-3-8 0-15,0-2 4 16,-3-6 2-16,-3-3 11 16,0-4 6-16,0-4-6 0,-3-18 7 15,3-7-7 1,3-9-7-16,3-3-1 16,6 1-8-16,9 0-3 15,3-1-8-15,5 6-2 16,4 5-33-16,3 3-13 31,-3 8-54-31,14 2-23 0,-2 3 22 16</inkml:trace>
  <inkml:trace contextRef="#ctx0" brushRef="#br0" timeOffset="35373.795">17540 9456 264 0,'-12'-5'101'0,"12"2"-54"0,-3-2-44 0,3 5 21 15,0-3 1-15,3 1 7 16,-3-1-4-16,6 0-2 15,-3 3-6 1,6 3-11-16,3 5-7 0,-3 8-3 16,2 5-4-1,1 3-1-15,3 13-4 16,6 0 1-16,3-5 3 16,3-3 3-16,-4-3-5 15,4-7-2-15,0-1-12 16,-6-7-6-16,0-6-16 15,-3-7-7-15,-1-6-26 16,1-11-51-16,0-7 29 16,-3 2 131-16,-3 3 64 15,0 2-3-15,0 6-6 0,-3 2-25 16,-3 3-9-16,-3 0-30 16,0 3-1-16,-3 0 0 0,0 2-8 15,0 3-3-15,-3 3-6 16,0 2-4-1,-3 3-5-15,0 5 0 16,0 8 0-16,0 6 2 16,0 2-1-16,-3 8 1 15,0 3 2-15,-3 5 0 16,-3 2 0-16,0-2 0 16,3-2-20-16,1-1-7 15,2-8-35-15,3-5-15 0,9-13-50 16</inkml:trace>
  <inkml:trace contextRef="#ctx0" brushRef="#br0" timeOffset="35773.6933">18105 9943 272 0,'-6'-3'104'0,"6"3"-56"0,0-2-38 15,0 2 25-15,0 0-6 16,0 0 1-16,0 0-9 31,3 2-2-31,3 4-11 0,0-1-5 16,3 3-2-16,0 3-1 0,3 2 2 16,0 5-8-16,3 9-3 15,0-3-15-15,-3 2-5 16,-1 0-1-16,-2 1 1 15,0 2 19-15,-3 0 10 16,0-5 27-16,-3-8 15 0,-3-3 29 16,3-8-22-1,-3-5-8-15,12-21-24 16,3-8-18 0,3-11-7-16,3-2-32 15,3 2-11-15,-4 3-45 16,7 6-16-1,-3 12-23 1</inkml:trace>
  <inkml:trace contextRef="#ctx0" brushRef="#br0" timeOffset="36643.47">17948 10877 192 0,'-6'3'71'0,"6"-1"-38"0,-6 1-28 16,3-3 17-16,3 0-12 0,-3 0-1 16,3 0-7-16,0 0-4 15,-3 0 1-15,3-3-5 0,0 1 2 16,0-1 6-16,0 0 4 16,0 1 10-16,0-1 5 15,3 3 4-15,-3-3 4 16,3 3-9-1,-3-2-4-15,0-1-14 16,0 1-6-16,0-1-9 16,0 0-5-16,0-2 5 15,0 0 5-15,0-1 5 16,-3-2 2-16,3 3 12 16,0 0 7-16,0 0 4 15,0-1 2-15,-3 1-5 0,0 2-1 16,3 1-13-16,0-1-2 15,-3-2-14-15,3 2-3 16,0 0-2-16,0 1 2 0,0-1 12 16,0 0 6-16,0-2 5 15,0 3 2-15,0-1 6 16,0 3 1-16,0 0-5 0,0 0 0 16,0 0-8-16,0 8-1 15,0 5-2-15,0 6 1 16,0 4-4-16,0 14 0 15,0 0 1-15,0 8 0 16,0-2 0-16,0 2 0 31,0-6 0-31,3-1 2 0,0-7-1 16,0-4 2-16,0-3-7 16,0-6-1-16,-3-5-23 15,3-2-6-15,-3-11-76 16,6-5-23-1</inkml:trace>
  <inkml:trace contextRef="#ctx0" brushRef="#br0" timeOffset="37243.2959">18593 7900 328 0,'-23'-5'123'0,"17"5"-66"0,0 3-60 0,6-3 24 16,3 5-15 0,6 6-1-16,9 2-1 0,5 5-2 15,10 9-2-15,6 13 3 0,2 10-4 31,7 21 0-31,6 11 1 0,2 14 0 0,1 20-3 16,-4 11 2-16,1 21 1 31,-9 8 0-31,-7 16-3 0,-8 13 2 16,-6 1 1-16,-6 4 0 16,-6-5 2-16,-6 6 1 15,-6-14-1-15,-6-10 1 16,-9 0 11-16,-3-22 6 15,-9-13 1-15,-3-10 2 16,-2-8-13-16,-4-11-3 0,0-16-14 16,3-13-3-16,4-13-19 15,5-10-9-15,6-12-11 16,3-10-3-16,3-8-9 16,6-10-1-16,9-11-46 31</inkml:trace>
  <inkml:trace contextRef="#ctx0" brushRef="#br0" timeOffset="37727.3511">20242 8948 388 0,'0'-5'145'0,"3"10"-78"0,3-7-74 15,3 4 27-15,6 4-16 16,0-4-2-16,6-2-21 0,6 0-10 16,11-2 15-16,4-1-33 15,0 0-10-15,-1 1-50 16,-2 2-53-16,-9 2 52 16</inkml:trace>
  <inkml:trace contextRef="#ctx0" brushRef="#br0" timeOffset="37874.9209">20382 9276 288 0,'-23'16'110'0,"23"-16"-60"0,3 8-28 15,2-3 31-15,7-2-24 16,6-3-6-16,6 0-41 16,9-3-15-16,3 1 16 15,5-6-58-15,10 0-23 0,8-5-21 16</inkml:trace>
  <inkml:trace contextRef="#ctx0" brushRef="#br0" timeOffset="38259.9417">21225 8991 316 0,'-15'0'118'0,"15"5"-64"0,-18 3-63 0,15 0 20 0,-3 2-12 0,-3 6 0 32,0 3-1-32,-3 5 0 15,6 13 2-15,0-3 0 0,0 0 2 0,3 3-8 16,6 3-3-16,6-8-4 16,18 0 0-16,3-6 7 15,12-7 5-15,5-6 2 16,7-5-1-16,-4-11 12 15,-2-8 4-15,-9-4 29 16,-7-7 13-16,-11-7-3 0,-12-16-3 16,-12-5-21-16,-12 0-6 15,-8 0-17-15,-16-1-6 16,-6 9-10-16,-8 10-3 0,2 8-36 16,3 9-14-16,1 12-75 15,11 6-32-15,6-11 37 31</inkml:trace>
  <inkml:trace contextRef="#ctx0" brushRef="#br0" timeOffset="39761.61">10137 7361 244 0,'3'-3'90'0,"0"3"-48"0,-3-5-45 0,0 2 19 16,0-2-14-16,0 0-1 15,0-6-8-15,0-2-3 16,-3 0 6-16,0-3 3 0,-6 2 6 16,-3 4 7-16,0-3 2 0,-6 5-3 15,-2 2 1-15,-7 4 2 16,-3 4 1-16,0 9 3 16,1 7 1-16,5 4 1 15,3 4 0-15,3 8-9 16,6 4-2-16,6-1-3 15,6 5 1-15,6 0-6 16,6 6-3-16,9 5 1 0,0 10 0 16,3 1 3-16,-4-9 3 15,-2 4-2-15,-3-9-2 0,-3-5-5 16,-3-6-2-16,-3-7-15 16,-6-5-6-16,-3-9-35 15,-9-7-12-15,-6-14-50 16</inkml:trace>
  <inkml:trace contextRef="#ctx0" brushRef="#br0" timeOffset="40163.4214">9738 7829 336 0,'-3'-3'126'0,"3"6"-68"0,3 0-68 16,9-9 20-16,6-2-10 0,6-2-5 15,6-3 1-15,8-1 2 16,4 4-4-16,3-1 2 0,-1 3-3 16,-2 3 2-16,-3 2-6 15,-4 1-1 1,-2-1-9-16,6 0-4 16,-7 1-2-16,-2-1-1 15,-3 3 16-15,-6 0 6 16,-3 3 13-16,-3-1 6 15,-6 4 9-15,-1 2 6 0,-2 0 5 16,-3 2 2-16,-3 6-6 16,0 5-3-16,0 0-10 15,0 3-5-15,0 0-9 16,3 2-3-16,0 4 0 0,0 4 0 16,3 3-10-16,0 3-3 15,0-3-6-15,0-6-3 16,0-4-20-16,0-6-10 15,3-10-41 1,6-17-45-16,6-12 42 16</inkml:trace>
  <inkml:trace contextRef="#ctx0" brushRef="#br0" timeOffset="40393.5054">10637 7953 376 0,'-3'3'140'0,"3"0"-76"0,3-1-70 0,-3-2 22 31,3 6-15-31,0-1-2 16,0 0-3-16,0 3 3 0,0 3 0 15,0 2-2-15,0 5 2 0,0 6-1 16,3 5-2-16,0 3-8 16,3 5-3-16,0 6-30 15,3-9-12-15,8-2-70 16,4-11-40-16,0-21 77 15</inkml:trace>
  <inkml:trace contextRef="#ctx0" brushRef="#br0" timeOffset="40946.9087">12200 7527 340 0,'3'-15'126'0,"-3"9"-68"0,3-2-68 0,-3 6 22 16,0-4-16-16,-3-2 1 31,-3 3-4-31,-3 0 2 16,-6 0 3-16,-6-1-1 0,-3 6 1 15,1 6 4-15,2 4 3 16,0 3 9-16,3 11 3 0,3 3 0 16,3 4 0-16,3 9-5 15,6 8-2-15,3 7-6 16,3 3-3-16,3 1 0 16,3-4 1-16,3 1-1 15,3-1-1-15,-3-2-2 0,-3-2-1 16,0-4-3-16,-3-7-1 15,-9-11-27-15,-6-26-50 16,-3-14-33 0,-3-7-47-1,0-20 55-15</inkml:trace>
  <inkml:trace contextRef="#ctx0" brushRef="#br0" timeOffset="41262.9477">11828 7998 340 0,'-9'3'129'0,"12"-3"-70"0,0 0-58 0,0 3 25 16,6-3-23-16,3-3-3 16,8 0-19-16,7-2-5 15,6 0 12-15,15-3-16 0,2 0-5 0,1 0 8 16,-4 3 6-16,-5 2 18 16,-6 3 11-16,-6 0 17 15,-1 3 10-15,-5-1-6 16,-6 4-3-16,0 2-14 15,-3-1-4-15,-3 4-8 16,-3 2-2-16,-1 3-9 16,-5 5-2-16,-3 8 4 0,0 6 1 15,0 5 4-15,0 5 3 0,0-3 0 16,0-8 2-16,0-5-13 16,0-5-6-16,0-5-29 15,-3-9-13-15,9-12-67 16</inkml:trace>
  <inkml:trace contextRef="#ctx0" brushRef="#br0" timeOffset="41610.1239">12474 8104 364 0,'0'5'134'0,"0"-2"-72"0,3 0-70 0,-3-3 23 16,6 2-17-16,0-2 0 0,-1-2-9 15,10-1-1-15,3 0 7 16,3 1 0-16,3-1 1 0,0 1 3 16,2 2 0-16,-2 5-2 15,0 5 2-15,-3 4-1 16,-6 7-2-16,-3 0-11 16,-3 16-2-1,-6-5-12-15,-6 0-4 16,-3-1 24-16,-3-2 12 0,-3-5 19 15,3-5 12-15,0-3 6 16,3-3 3-16,0-3-6 16,12-4 0-16,9-1-17 15,12-5-4-15,11-3-28 16,13-5-11-16,20-2-49 0,7-3-18 16,5-14-62-1</inkml:trace>
  <inkml:trace contextRef="#ctx0" brushRef="#br0" timeOffset="42148.2181">14322 7755 300 0,'6'-11'112'0,"0"3"-60"0,0-5-52 16,-3 3 23-16,0-1-4 0,0-2 3 15,-3 0-10-15,-3-3-2 16,0-3-6-16,-6 3-7 0,-3 3-1 16,-3 2-3-16,-3 4 0 15,-5 1 1-15,-1 14 2 16,3 3 8-16,0 5 5 16,3 5 7-1,3 11 2-15,3 13 2 16,9 2 0-16,6 1-3 0,6 7 0 0,12 1-9 31,3 2-3-31,0-2-12 16,3 5-3-16,-4-3-4 15,-5-3-1-15,0-7 5 16,-12-3 4-16,-3-5-3 0,-3-3-1 16,-6-6-13-16,-3-4-5 0,-3-9-36 15,-3-4-14-15,3-9-41 16,1-13-23-1,2-5 68-15</inkml:trace>
  <inkml:trace contextRef="#ctx0" brushRef="#br0" timeOffset="42495.2462">13977 8199 304 0,'-15'-5'112'0,"15"5"-60"0,0-2-50 0,3 2 25 16,6-3-16-16,6 0-3 15,9-2-5-15,5-6-3 16,13 1 1-16,3-1-8 0,-1-2 0 0,10 2 1 16,-1 3 3-16,1 0 0 15,-3 3 1-15,-7 3 0 16,-5 2-2-16,-3 0 5 16,-7 0 3-16,-5 2 10 15,-6 3 3-15,-3 1 0 16,-3 4 0-16,-3 4-5 0,-3 4-2 15,0 14-11-15,-6 5-1 0,0 0 0 16,0 0 1-16,0-3-4 16,0 6 1-16,0-6-7 15,3-4-3-15,0-4-8 16,0-7-1-16,0-6-28 31,-6-5-9-31,12-19-62 16</inkml:trace>
  <inkml:trace contextRef="#ctx0" brushRef="#br0" timeOffset="42978.222">14742 8181 368 0,'-3'8'140'0,"3"-8"-76"0,0 0-77 15,0 0 20-15,0 0-8 16,3 0 0-16,3 0-2 15,0-3 0-15,6-2 2 16,11 2-2-16,4-2-1 0,3 2 3 0,6 3 2 31,-7 3-5-31,1 5 1 16,-3 0-4-16,-3 2 0 0,-6 1-25 16,0 5-11-16,-7 8 0 15,-2-3 2-15,-3-3 24 16,-6-2 9-1,0 0 26-15,-6 0 13 0,0-3 16 16,0 0 5-16,1 1-5 0,-1-4-2 16,3-2-14-16,9 0-2 15,8-3-15 1,4 1-19-16,6-4-6 16,0-2-20-16,0 6-8 15,0 2 3-15,-7 2 2 16,-2 6 14-16,-9 5 10 0,-12 3 19 15,-6 3 9-15,-5-1 22 16,-7-2 10-16,-3-3-15 16,-6-8-8-16,-3-8-34 15,1-10-12-15,-7-8-102 16,9-19-43-16,10-5 27 31</inkml:trace>
  <inkml:trace contextRef="#ctx0" brushRef="#br0" timeOffset="44031.6058">10339 9353 220 0,'-11'-18'82'0,"8"20"-44"16,-6-7-16-16,6 5 28 0,0-3-22 15,-6 1-5-15,0-4-19 16,-3-2-5-16,-3 0 0 0,-3 0-2 0,-3 1-1 16,-5 1 0-16,-7 4 3 15,-3-1 6-15,-3 6 5 16,1 5 10-16,2-1 5 16,0 9 0-16,7 6 0 15,5 4-10-15,6 8-2 31,6 9-12-31,12 10-5 0,9 0-5 16,9 2-2-16,6 1-1 16,2-3 2-16,1-1 4 15,0 1 3-15,-3-5 2 16,-9 0 1-16,-6-6-5 16,-9-2 1-16,-3-6-3 15,-6-7 2-15,-6-9-28 0,-3-7-11 16,-3-6-45-1,0-21-63-15,3-2 39 16</inkml:trace>
  <inkml:trace contextRef="#ctx0" brushRef="#br0" timeOffset="44431.9103">9789 9877 280 0,'3'-5'104'0,"15"2"-56"0,11-2-56 0,-14 2 18 15,9-5-7-15,6 3 1 16,3-8-2-16,5 2-2 31,-2 3 1-31,0-3-1 0,-4 6 0 0,1-3 0 16,3 0 0-16,-3 3-7 16,2-3-3-16,-2 3-1 15,-3-1-1-15,-6 4 7 16,-6-1 2-16,-4 3 25 15,-5 0 12-15,-3 3 3 16,-6 2 2-16,-3 0-12 0,0 6-5 16,0 5-12-16,0 0-4 15,0 0-9-15,3 7 0 0,0 7-1 16,0 7-1 0,3 8-1-16,0-3 1 0,0 3 3 15,0-8 1-15,0 0-10 31,3-5-5-31,0-3-12 0,0-13-5 16,3-11-35-16,6-13-16 16,-3-8-27-1</inkml:trace>
  <inkml:trace contextRef="#ctx0" brushRef="#br0" timeOffset="45144.7933">10104 9776 276 0,'-12'-8'104'0,"24"16"-56"0,-3-16-49 0,-3 8 18 15,0-5-10-15,3 2 1 16,0 1 1-16,6-3 5 15,-3 2-8-15,0 3 6 0,0-3 1 0,2 3-9 0,4 0-1 16,6 3-3-16,-3 0 0 16,0 2-3-16,0 0 2 15,-6 8-4-15,-7 3 1 16,-5 5 4-16,-6 6 2 16,-11 5 2-16,-1 2 2 31,-3 3-3-31,-3 0 0 0,3 0-1 15,3-5-2-15,0-6 3 16,3-2 0-16,4-5 16 16,2-6 8-16,3-3-8 0,3-2-3 15,6-5-14-15,3-3-4 16,5-3-6-16,10-2-2 16,3-3-13-16,3-5-3 15,0 2-8-15,-4-2-2 0,1 0-31 16,-3 0-14-16,3-3-30 15</inkml:trace>
  <inkml:trace contextRef="#ctx0" brushRef="#br0" timeOffset="45429.7261">10676 9774 340 0,'-3'-6'129'0,"6"17"-70"0,-3-11-51 0,3 3 27 16,-3-3-16-16,0 0-1 0,0 5-12 15,0 3-4-15,0 0-2 16,-3 2-5-16,6 1 1 0,0 5 2 16,0 5 1-16,0 8 1 15,0 8 0-15,3 6-3 0,6 4 2 16,2-5-17-16,1 1-5 15,0-1-33 1,0-7-14-16,3-9-65 16,0-23-30-1,-3-9 84-15</inkml:trace>
  <inkml:trace contextRef="#ctx0" brushRef="#br0" timeOffset="46083.8508">12280 9266 292 0,'-6'-8'110'0,"3"5"-60"0,0-7-65 0,0 7 16 15,-3-10-5-15,0-6 2 16,-3 3 2-16,1 3 0 15,-4 2 0 1,0 4 4-16,-3 1 5 0,-3 4 4 16,-3 12 2-16,0 9 0 15,0 5 4-15,4 5 2 0,2 8 2 16,6 0-4-16,3 8 1 16,6 10-7-1,9 3 0-15,6 1-6 0,3-4-2 16,-1 1-2-16,1-6 0 0,-3-2-4 15,-6-1 0-15,-3-2-6 16,-3-5 0-16,-6-6-13 16,0-7-2-16,-9-6-32 15,-6-8-15-15,-3-13-74 16</inkml:trace>
  <inkml:trace contextRef="#ctx0" brushRef="#br0" timeOffset="46299.3776">11825 9768 428 0,'3'-2'162'0,"9"4"-88"0,8-4-84 16,-2 2 27-16,6-6-14 16,3-1 0-16,6-4-12 15,5 0-4-15,1 1 6 16,-6 2-23-16,-3 3-7 0,-4-1-12 0,-2 1-3 15,0 5-37-15,0 0-16 16,6 0-1 0</inkml:trace>
  <inkml:trace contextRef="#ctx0" brushRef="#br0" timeOffset="46647.0212">12387 9861 384 0,'-18'5'145'0,"30"-7"-78"0,-15 4-74 15,6-2 27 1,0 0-16-16,3-2-2 16,-3-1-17-16,0-2-7 15,3-1 11-15,0 1-4 0,0-3 1 16,3 6-3-16,3-4-3 16,0 6 7-16,0 0 5 15,3 6 3-15,-3 2 0 16,-4 2-1-16,-2 6 1 0,-3 5 1 15,-6 3 2-15,-3 0-6 16,-8 8-2-16,-4-3 6 16,-9 0 1-16,3-3 14 15,3-5 5-15,3-7 7 0,7-4 3 16,2 1 0-16,6-6-1 16,15-5-14-16,5-3-4 0,7-2-27 15,9-5-12-15,6-9-32 16,2 0-14-16,-2-2-47 15</inkml:trace>
  <inkml:trace contextRef="#ctx0" brushRef="#br0" timeOffset="46999.0052">12718 9850 308 0,'3'0'115'0,"3"3"-62"0,3-3-62 0,-3 0 18 16,2 3-9-16,1-3 0 0,3 0-3 15,0 2 2-15,3 1 1 16,0 0-3-16,-3 2 2 0,0 3-1 16,-3 2 0-16,-3 6-16 0,-3 6-5 15,-3 1 2 1,-6 9 2-16,0-3 14 0,-3 6 5 31,0-6 20-31,3-5 12 16,0-6 8-16,3-2 3 0,6 0-1 15,6-8-2-15,6-3-19 16,6-8-10-16,14-5-36 16,13-7-16-16,9-9-63 15,2-3-26-15,-2 1 6 16</inkml:trace>
  <inkml:trace contextRef="#ctx0" brushRef="#br0" timeOffset="47616.7364">14423 9086 284 0,'0'-3'107'0,"0"3"-58"0,0-2-42 0,0 2 26 15,-3-3-15-15,-3 0-2 16,-6-2-9-16,1 0-5 0,-1 2-1 31,0 0-4-31,0 3 2 0,-3 3-1 16,0 2-2-16,-3 6 0 0,-6 2 3 15,-2 16 2 1,-1 0 2-16,3 0 7 0,3 6 4 16,3 7 1-1,3 3 4-15,7 8-7 0,8 5-2 16,2 6-1-16,7-3 1 0,0 5-5 15,6-8-3-15,-3 0-12 16,-3 0-4-16,-3-5-4 16,-9 3-2-16,0-9 1 15,-6-4 1-15,-3-11-3 16,0-6-2-16,-3-10-31 16,-2-13-15-1,-1-19-46 1</inkml:trace>
  <inkml:trace contextRef="#ctx0" brushRef="#br0" timeOffset="47823.7032">13873 9739 388 0,'3'-2'145'0,"9"-1"-78"0,23-5-67 0,-20 5 27 15,9-4-19-15,6-1-4 16,2-8-19-16,4-5-5 15,6 2 10-15,-6 3-26 0,-1 3-8 16,-2 5-15-16,-3 3-3 16,3-1-31-1,5 9-44-15,-2 0 43 16</inkml:trace>
  <inkml:trace contextRef="#ctx0" brushRef="#br0" timeOffset="48213.2446">14402 9784 420 0,'-14'11'159'0,"14"-3"-86"0,3-11-89 15,3 8 23-15,-1-7-16 16,4 2-1-16,0-5-6 16,3 2-1-1,0 0 10-15,3-2-8 0,0 2-1 0,3 1 5 16,0-1 6-1,-1 3 2-15,1 3-1 16,3 5-6-16,3 5-4 16,-6 3-12-16,-6 5-4 15,-6 5 9-15,-9 1 7 0,-6 2 15 16,-9 3 9-16,-3-1 13 16,-3 1 6-16,3-8 0 15,4-6 0-15,5-4-5 16,3-4-1-16,6-2-10 15,6 0-3-15,12-3-11 0,5-5-4 16,13-7-17-16,0-1-6 16,0-6-26-16,-4-2-10 15,1-5-59 1,-6 0-39 0,-6-3 74-16</inkml:trace>
  <inkml:trace contextRef="#ctx0" brushRef="#br0" timeOffset="48660.9756">14822 9845 336 0,'-18'8'126'0,"18"-8"-68"0,-3 0-72 0,3 0 19 0,0 0-18 16,0 0-15 0,12-5 6-16,6 0 11 15,3-1 2-15,9-2 4 0,-1 6 16 16,1 2 9-16,-3 0 2 15,0 2 1-15,0 4-14 16,-4-1-6 0,-5 3-31-16,-3 0-11 15,-6 5-14-15,-12 3-3 16,-3 2 22-16,-3 1 10 0,-3-1 34 16,0-2 18-1,-2 0 15-15,2-3 9 0,0 3-2 16,3 0 2-16,3-5-7 15,3-3-3-15,6 0-23 16,6-3-11-16,6 0-24 0,2-2-10 16,7-1-6-16,0 6-3 15,-3 0 10-15,-6 0 5 16,-6 0 23-16,-12 5 9 16,-15 6 7-16,-12-1 1 15,-12 1 2-15,-8 2 1 0,5-8-21 16,7-5-10-16,8-8-83 15,9-13-37-15,12-8-1 16</inkml:trace>
  <inkml:trace contextRef="#ctx0" brushRef="#br0" timeOffset="49621.8798">10450 10843 192 0,'0'-3'74'0,"3"0"-40"0,0 1-38 16,-3-1 15-16,3 0 3 16,-3-2 5-16,0 0 11 15,0-3 5-15,0 0-18 16,0 0 8-16,-3-3 3 0,-3 1-13 0,-6-3-6 15,-6-3-21-15,-6 3-7 16,-6 5-4-16,-2 5-2 16,-1 3 21-16,0 8 9 0,3 2 16 15,-5 9 7 1,5 5-1-16,0 5 1 0,6 11 4 16,3 2 4-16,9 6-8 15,6-1-4-15,15 3-14 16,6 6-6-16,6 2-3 15,0 6 1-15,6-3-10 0,-6-3-4 16,-4 0 3-16,1-2 3 16,-12-6 1-16,-3-3 4 31,-3-4-2-31,-3-6 1 16,-3-8-16-16,0-8-5 15,-6-10-51-15,-2-17-21 0,2-15-42 16</inkml:trace>
  <inkml:trace contextRef="#ctx0" brushRef="#br0" timeOffset="49822.2952">10039 11255 436 0,'21'8'162'0,"-6"-8"-88"0,11 0-82 15,-8-2 29-15,6-1-24 16,12-5-2-16,2 0-22 15,1 0-10-15,0 0 19 16,0 0-33-16,-7-2-10 0,-2 2-17 31,0 5-4-31,3 1-29 16</inkml:trace>
  <inkml:trace contextRef="#ctx0" brushRef="#br0" timeOffset="50006.2885">10575 11329 300 0,'-6'6'112'0,"9"-4"-60"0,-12 1-43 0,9-3 25 31,-3 3-17-31,3-1-2 0</inkml:trace>
  <inkml:trace contextRef="#ctx0" brushRef="#br0" timeOffset="50393.2982">10560 11345 525 0,'6'-2'-22'0,"3"-4"-3"0,5 1 6 16,4 0 5-16,3 2 16 15,3 3 9-15,6 3 6 16,-3 2 4-16,-7 3-5 16,-2 0 1-16,-6 5-17 31,-6 6-4-31,-9-3-12 0,0-1-3 15,-9-1 3-15,0-1 5 16,-3 0 6-16,4-2 5 16,-1 2 14-16,3-2 8 15,3-1 6-15,0-2 3 0,3 0-10 16,6 0-3-16,3 0-10 16,6 0-3-16,9-3-10 15,2 0-4-15,4 1-4 0,0-1-2 16,-3 3 5-16,-3 0 6 15,-4 5 1-15,-5 0 1 16,-6 1-3-16,-9 1 1 16,-6 4-3-16,-6-3 2 31,-5 0-2-31,-4-3 2 0,3-5-4 16,0-5 1-16,3-6-16 15,3-5-4-15,6-8-21 16,7-8-9-16,13-2-49 15</inkml:trace>
  <inkml:trace contextRef="#ctx0" brushRef="#br0" timeOffset="50640.2207">11081 11398 332 0,'3'-2'126'0,"0"4"-68"0,3-2-59 31,-6 0 25-31,3 11-12 0,-3-3 1 16,-3 2-8-16,0 4-3 15,0-1-1-15,0 3-4 0,3 2 2 16,3 9 1-16,0 4 0 16,0 6-20-16,2 3-7 15,4 0-37-15,-3 0-14 16,3-11-47-16</inkml:trace>
  <inkml:trace contextRef="#ctx0" brushRef="#br0" timeOffset="51254.4168">12334 10911 316 0,'3'3'121'0,"0"-3"-66"0,6 0-77 0,-3-3 13 15,0 1-4-15,2-4 3 16,-2-4 10-16,-6-1 7 15,-3-2-3-15,-3-3 7 0,-5 0 2 16,-7 3-2-16,-6 3-1 0,-3 4-4 16,-3 4 1-1,1 4 5-15,-4 6 4 16,3 5 3-16,6 6 1 16,3 5-5-16,4 7 1 0,5 9 0 15,6 3 2-15,3 4-8 16,9 6-1-1,9 5-3-15,2 8 1 0,7-2-6 16,3-6-3-16,-3 3-6 16,0-5 0-16,-6-4 2 15,-4-1 1-15,-5-4-2 16,-3-7 2-16,-3-6-19 0,-3-7-7 16,-3-6-46-1,-6-10-20-15,3-14-40 16</inkml:trace>
  <inkml:trace contextRef="#ctx0" brushRef="#br0" timeOffset="51452.0511">11893 11404 424 0,'18'0'159'0,"3"-3"-86"0,9-16-89 0,-15 14 23 16,2 0-33-16,7 0-8 16,3-1-21-16,-3-2-5 15,0 0 32-15,-1-2-36 0,1-3-13 0,6-3-25 16</inkml:trace>
  <inkml:trace contextRef="#ctx0" brushRef="#br0" timeOffset="52025.7367">12405 11324 296 0,'0'5'112'0,"3"-2"-60"15,3 2-43-15,-6-5 25 0,0 6-15 31,3-4-1-31,0 1-21 16,-3-3-8-16,6 0 5 0,3 0-9 0,6 0-1 16,0 0 1-16,14-3 4 15,4 3 10-15,-3 3 8 16,-3 0 12-16,0 2 6 16,-4 0-11-16,-5 1-3 15,-3 1-20-15,-3 1-7 0,-6 8-47 16,-3-3 18-1,-3 1 9-15,-3-1 21 16,-3 0 12-16,-3 0 25 16,0 3 13-16,0 0 6 15,3 0 3-15,0 3-2 16,3-4-2 0,3 1-17-16,6 0-6 15,3-5-20-15,6-1-5 0,6-2-8 16,3 0-1-16,0-2 1 15,2 1 2-15,-2 1 1 16,-3 3 1-16,-6 2 13 16,-3 3 6-16,-6 0-5 15,-9 0 0-15,-6 0-7 0,-6-3-1 16,-9 0-11-16,0-5-3 16,1-3-15-16,2-5-2 15,3-2-10-15,3-6-3 16,9-5-34-1,12-1-29-15,3-7 46 16</inkml:trace>
  <inkml:trace contextRef="#ctx0" brushRef="#br0" timeOffset="52357.502">12881 11488 364 0,'0'3'134'0,"6"-3"-72"0,3 0-72 0,-3 0 20 0,3-3-17 16,3 1 0-16,0-1-8 16,0 3-3-16,3-3 10 15,0 1-10-15,-3 4-4 16,2 6 9-16,-2 0 2 16,0 3 5-16,-6 2 2 15,-6 11 2-15,-3 0-1 0,-6 2 1 31,3 3 6-31,0 0 5 16,0-2 19-16,1-3 9 16,-1-6 1-16,6-2 2 15,6-5-13-15,11-6-7 16,10-5-18-16,12-8-6 0,11-5-43 16,13-6-19-16,20-13-92 15</inkml:trace>
  <inkml:trace contextRef="#ctx0" brushRef="#br0" timeOffset="52958.4779">14578 11054 296 0,'0'-10'112'0,"-3"4"-60"0,0-2-47 0,0 6 24 16,-3-9-12-16,-6 1-2 16,-3-6-8-16,-2 0-5 15,-7 3-1 1,-6 2-1-16,3 3 2 0,0 3 5 15,1 5 4-15,2 10 5 16,0 4 4-16,6-4 1 16,0 17 2-16,3 4-4 15,3 7-2-15,7 4-5 16,5 8 0-16,5 3-5 16,7 5-2-16,6 0-5 0,9 3 0 15,3-5-2-15,-3-6 0 0,-4-2-5 16,-5-3 0-16,-6-3-6 15,-9-5 1-15,-6-5-10 16,-6 0 0-16,-9-9-18 16,1-9-4-16,-1-9-28 15,0-8-9-15,3-13-45 16</inkml:trace>
  <inkml:trace contextRef="#ctx0" brushRef="#br0" timeOffset="53191.7098">14033 11472 408 0,'6'3'154'0,"6"-6"-84"0,9 3-73 16,-3 0 27-16,0-2-17 16,6-4-4-16,2 1-22 15,1-5-8-15,3 2 14 16,0 0-18-16,8-3-4 0,4 3 8 0,3 0 3 15,2 3 7-15,-2-3 6 16,0-3-36-16,-4 1-13 16,-2-3-54-1</inkml:trace>
  <inkml:trace contextRef="#ctx0" brushRef="#br0" timeOffset="53686.238">14685 11435 408 0,'3'3'151'0,"0"-3"-82"0,-3 3-107 0,0-3 13 16,0 0-28-16,0 0-8 16,0 0 12-16,0 0 4 0,3 0 26 15,6 2 13-15,0-2 7 0,6 0 25 16,3 3 12-16,12 2 3 15,-4 0 0-15,-2 1-22 16,-6-1-9-16,-3 3-29 16,-3 0-13-16,-18 3-23 15,-9 2-11-15,-3 3 14 0,-3-3 5 16,-3 3 36-16,4 2 16 16,2-5 37-16,-3 1 16 15,6-1 7-15,3-2 3 16,6-1-13-16,6 1-6 0,3-1-28 15,6 1-10-15,3-3-24 32,6 0-8-32,3 0-10 15,5 0-4-15,-2 0 6 0,-3-1 3 16,-6 4 15-16,-3 0 6 16,-3 2 6-16,-12 0 2 15,-9 0 3-15,-3 3 3 16,-3-3-2-16,-3 6-2 15,4-6-5-15,-4 3 0 0,3-5-20 16,6-3-7 0,0 0-37-16,12-27-73 15</inkml:trace>
  <inkml:trace contextRef="#ctx0" brushRef="#br0" timeOffset="54174.5332">15105 11456 272 0,'6'0'101'0,"-6"0"-54"0,3 3-57 0,-3-3 14 15,0 0-14-15,0 0-2 16,3 3-4-16,3 2-1 15,3 0 10-15,3 1 1 0,0-4 4 16,2 1 6-16,1 2 2 16,0 1-2-16,0-1-3 15,-6 3-5-15,-3 2-2 0,-6 1 3 16,-6 5 1-16,-3 0 8 16,-3 2 6-16,0-2 14 15,0 0 8-15,3 0-1 16,0-3 3-16,4 0 0 15,-1-2-1-15,3-1-14 32,3 1-7-32,3 0-16 0,6-1-4 15,-1 3-8-15,4 1-2 16,0-1-4-16,0 0-1 16,-3 0 12-16,-3 3 5 0,-6 3 7 15,-6 2 3-15,-6 0 2 16,-9-2 0-16,-2-6 0 15,-4-3 2-15,0-4-43 16,0-14-17-16,12-19-92 16</inkml:trace>
  <inkml:trace contextRef="#ctx0" brushRef="#br0" timeOffset="68674.6889">15233 12547 80 0,'-3'-3'33'0,"6"3"-18"0,0-3-5 0,-3 3 12 0,0 0-10 16,0 0-2-16,0 0-2 16,0 0 0-16,0 0-4 0,-3 0-3 15,0 3 4-15,3 0 1 16,-3-1-2-16,3 1 2 16,-3 2 0-16,0 3 2 0,0 0 2 15,0 3 1-15,-3 2 3 16,-3 3-3-16,0 2-1 15,-3 11-6 1,0 0-1-16,-2 1-3 16,-4-1-3-16,3 2 4 15,0-4 3-15,0 7 5 16,0-2 5-16,0 5-6 16,0 5-2-16,1 3-3 15,-1 8-3-15,-3 3-2 16,0 5 1-16,3 5 3 0,0 0 1 15,0 0-4-15,3 8-1 16,-3-5 1-16,4-6 2 16,-1 6 2-16,3 5 3 0,-3 0 1 15,0 8 3-15,3 0-5 16,0 1-1-16,3 1 2 16,0 9 1-16,3-6-3 0,0-2-1 31,9 2 1-31,0-2 0 15,-3 2-5-15,6 6 1 16,0-11 2-16,0 2 1 16,3-2 3-16,-3 6 3 15,0 2-4-15,0-6-1 16,0 6 2-16,-1 0 1 0,1 0 3 16,-3 5 4-1,3-10-10-15,0 2-5 0,3-7 1 16,3-1 1-16,0 1-2 15,0 2 0-15,0-11 1 16,2 8 2-16,-2 1-1 16,0 4 2-16,3 28 0 0,-3-12 3 15,-3 1 1-15,0-6 1 16,0-5-7-16,3 2 0 0,-1-10 1 16,4-2 1-16,3 4 1 15,3 6 0-15,3 3-5 16,-3-6-1-16,-4 1 3 31,-2-1 1-31,0 6 2 0,0-3 0 16,3-11-7-16,3-10-2 15,2 0-9-15,1-1-2 16,3-2 9-16,3 1 3 16,-4-4 4-16,1-2 2 15,-6 2-1-15,0-4 2 16,-6 2-2-16,-6-3 2 0,0-5-9 15,-4-14-3-15,1-20-39 16,-3-14-17-16,3-29-50 16</inkml:trace>
  <inkml:trace contextRef="#ctx0" brushRef="#br0" timeOffset="69850.7982">16876 12806 228 0,'0'-3'88'0,"3"3"-48"0,-3 5-40 0,0-5 20 16,3 8-9-1,0 3-3-15,3 2-2 16,0 3-4-16,0 3-2 0,3 4 1 0,0 7 5 16,0 7 4-16,-1 2-3 31,4 12-2-31,0 7 4 0,3 3 4 0,-3 5-3 16,3 5 0-16,0 9-4 31,0-1 1-31,3 0-6 0,5 3-1 15,1 8 0-15,0 3 2 16,3-3-1-16,0 2-1 16,-1 4 1-16,4 4 1 15,-3-2-1-15,0 0-1 0,3 0 1 16,-4 2 1-16,-2 12-3 16,-3-12 0-16,-3 1 1 15,-3-3 0-15,0 2 0 16,-4-2 0-16,1-3 11 15,0 1 7-15,-3-1 0 16,0 8-1-16,0-8-7 0,0 0-4 16,0-2-3-16,6-3-3 15,-3 5-13-15,3-7-6 16,0 2 1-16,-4 5 0 16,4 11 13-16,-3-1 5 15,-6-7 3-15,-3 0 1 0,-6-2 4 31,0-9 5-31,0 8-7 16,-6-13-1-16,-3 0-16 16,3-3-6-16,6 1-13 15,3 5-6-15,0-3 5 0,0-8 6 16,-5 16 13-16,-1 2 6 16,-3 1 14-16,-3-9 6 15,-3 1 9-15,0 5 6 0,-3-11-14 16,3-7-6-16,0-6-10 15,3-8-2-15,3-5-8 16,4-8-1 0,-4 0 0-16,3-10 2 15,-3-12-3-15,6-1 1 16,0-17-36-16,-3-10-15 0,6-30-34 31</inkml:trace>
  <inkml:trace contextRef="#ctx0" brushRef="#br0" timeOffset="71106.3423">15867 12539 140 0,'0'-3'52'0,"3"0"-28"0,0-2-17 0,0 5 15 0,0-3 0 16,0-2 2-16,0 0-2 15,0 0 1-15,-3-1-13 32,-3 4-3-32,0-1-1 0,-3-5-3 15,0 5-2-15,0-2-3 16,-3 0 1-16,0-1 1 0,3 4 0 15,-3 7 6 1,0 6 4-16,-3-3 1 16,0 2 1-16,-2 3 2 15,-1 9-3-15,3 1 1 0,3 7-7 16,0 7-1-16,3 0-2 16,3 2-2-16,9-2 1 15,3 6 1-15,3-4 3 16,3 1 2-16,0 2-3 15,2 1-1-15,1-1-3 16,-3 0-1-16,-3 3-1 0,-3-8 0 16,-3-2-11-16,-3-6-5 15,-3-8-10-15,-3-5-3 16,-6-8-25-16,-3-19-9 16,-6-10-21-16</inkml:trace>
  <inkml:trace contextRef="#ctx0" brushRef="#br0" timeOffset="71437.8443">15596 12978 148 0,'-6'-3'57'0,"9"1"-30"0,-3-9-23 0,3 8 13 15,3 1-6-15,3-1 1 0,6 0-1 16,3 1 3-16,8-1-7 15,4 0 5-15,0 3 1 0,3 0-2 16,-1 0 1-16,4 0-9 16,3 0-2-16,3 3-14 15,-1-3-5-15,-2 0-14 0,-3 0-8 32,-7 0 4-32,-5-5 2 15,-3 2 12 1,-6-2 10-16,-3 2 10 15,0 1 6-15,-3 4 3 16,-3-4 3-16,0 4 4 0,0-4 12 16,2-1 5-16,-5 6 9 15,3-1 4-15</inkml:trace>
  <inkml:trace contextRef="#ctx0" brushRef="#br0" timeOffset="71585.8572">16194 12941 392 0,'-3'5'34'16,"6"0"-11"-16,-6 1-17 0,3-1-5 15,3 6-10-15,0 4-4 16,0 9 0-16,0 5 2 15,6 11 5-15,0 0 3 16,0-3 2-16,-3-3 1 0,3-2-18 31,0-8-5-31,0-3-31 16,6-11-10-16,0-10-20 16</inkml:trace>
  <inkml:trace contextRef="#ctx0" brushRef="#br0" timeOffset="71806.9134">16400 13004 280 0,'0'3'107'0,"3"0"-58"0,0-1-57 16,0 4 16-16,0-1-11 15,0 3 2-15,0 2-10 0,-3 4-3 16,3 1 7-16,0 9 8 15,0 5 7-15,0 3-13 0,2 2-3 16,4 1-30-16,3 2-11 16,3 0-49-1</inkml:trace>
  <inkml:trace contextRef="#ctx0" brushRef="#br0" timeOffset="72446.4396">16114 13703 208 0,'-3'-3'79'0,"0"3"-42"0,0-8-37 0,0 6 18 15,-3-1-14-15,-3-10-2 16,0 5-11-16,-6-5-2 16,-2-1 6-16,-1 4 0 0,0 2 1 15,0 2 11 1,0 4 5-16,0-1 10 15,0 8 6-15,-2 9-2 16,2 2-1-16,0 2-5 16,3 6 0-16,3 0-7 0,3 10-3 15,6 3-3-15,6 5-2 16,6 3-8 0,6 8 0-16,0-2-6 0,0-4 1 15,0-2-12-15,-4 0-4 16,-2 0 4-1,-3-8 4-15,-3-8 2 16,-3-5 2-16,0-5-11 16,-3-6-5-16,-6-8-27 15,0-13-54 1,1-5 16-16</inkml:trace>
  <inkml:trace contextRef="#ctx0" brushRef="#br0" timeOffset="72514.013">15733 14150 232 0,'-24'5'88'0,"24"-7"-48"0,-3 2-36 0,3 0 19 16</inkml:trace>
  <inkml:trace contextRef="#ctx0" brushRef="#br0" timeOffset="72771.411">15724 14147 375 0,'24'-10'-16'0,"6"-4"6"15,5-1-3-15,1-1 1 0,3 10 7 16,-4-4 2-16,-2 7 9 16,-3 1 6-16,-6 2 3 15,0 0 0-15,-4 0-3 16,-2 5-2-16,0 0 0 0,-3-2 1 15,-3 2 1-15,0-2 2 0,-3 2-3 32,-3 0-1-32,0 6-6 15,-3 5-1-15,0 10-1 0,-3-2-2 16,0 5-4-16,0 0 0 16,0 6-11-16,3-4-6 0,0-2-4 31,0-5 0-31,0-5-15 0,8-17-72 15</inkml:trace>
  <inkml:trace contextRef="#ctx0" brushRef="#br0" timeOffset="73147.9219">16328 14176 304 0,'0'0'112'0,"3"3"-60"0,0-3-63 0,0 0 16 16,3 0-11-16,0 0-1 31,0 0-7-31,3 0-4 0,0 3 10 16,0-1-3-16,0 1 3 0,3 2-1 15,0 1 1-15,3 1 2 16,2 4 4-16,-5 0-17 15,0-1-4-15,-6 1 0 0,-3 2 1 16,-6 3 28 0,-6 0 15-16,0 0 16 0,0-3 8 15,0-3-9-15,-2 1-4 16,5-3-7-16,6-3-4 16,8 1-9-16,10-6-5 15,9 0-15-15,12-6-5 16,11 1-38-1,4 0-14-15,-6 5-57 16</inkml:trace>
  <inkml:trace contextRef="#ctx0" brushRef="#br0" timeOffset="73772.2627">16090 14766 104 0,'-6'-5'38'0,"0"2"-20"0,0-12-6 0,3 12 13 0,-3-5-5 16,-3 0 1-16,-5 0-3 16,-1 3 0-16,0 0-9 31,-3 7 3-31,0 3 4 0,-3 6 1 0,0 0-1 16,4 2 3-16,-1 3 0 15,3 2 5-15,6 3 2 16,3 3-5-16,6 0 0 15,9 10-8-15,3 1-3 16,6 2-5-16,2 0-2 0,7 3-10 16,-6 2-5-16,-3-2-14 15,-3-1-6-15,-6-2-1 16,-3-2 2-16,0-3 7 16,-9-9 2-16,0-4-5 15,0-6 0-15,-6-8-8 16,0-5-1-16,0-8-26 15</inkml:trace>
  <inkml:trace contextRef="#ctx0" brushRef="#br0" timeOffset="74154.1849">15715 15150 280 0,'-3'0'107'0,"6"-3"-58"0,15-2-48 0,-6 2 19 16,6-2-16-16,6 0-4 15,2 0-16-15,1-1-5 16,3 1 11-16,6 2-15 16,-4 1-3-16,1 2 4 0,0 0 1 15,3-3 9-15,-1 3 4 16,4-3 6-16,-6 3 4 0,-4 0 10 16,-5 0 3-16,-6 0 11 15,-3 3 7-15,-6 0-5 16,-3 2-1-16,-3 6-10 15,-3-1-4-15,0 6-6 16,0 0-2-16,0 2-3 16,0 4-1-16,0 1-1 0,0 1 0 31,0 0 0-31,0 5 0 16,0 0-3-16,0 0 1 15,0-5-3-15,0-3 0 0,0-5-21 16,0-8-8-16,6 0-46 15,6-16-44 1,0-8 42-16</inkml:trace>
  <inkml:trace contextRef="#ctx0" brushRef="#br0" timeOffset="74654.2519">16400 15171 328 0,'0'0'123'0,"3"0"-66"0,-3 3-77 16,0-3 15-16,0 0-22 31,6 0-3-31,0 0-2 16,3 0 0-16,-1 0 18 15,7-3 3-15,0 6 5 0,0 0 2 0,0 2 2 16,-3 3 10-16,0 0 4 15,-3 2 1-15,-6 3 0 16,-3 1-10-16,-3 2-3 16,-3-1-4-16,-3-1 3 0,0-4 6 15,-3 1 7-15,3-3 9 16,0-3 5-16,3 0 1 16,3-2 1-16,6 2-13 15,3 1-4-15,3-4-7 16,3 6-1-16,3-3-10 15,0 1-3-15,0 4-15 0,0 1-4 16,-1 7-5-16,-2-2 1 16,-3 3 7-1,-3-1 5-15,-6 1 11 16,-3-3 5-16,-6 0 10 16,-6-3 5-16,-5 0 1 15,-10-5 1-15,-3-8-11 16,3 0-3-16,7 0-45 15,14-11-19-15,15-2-20 16</inkml:trace>
  <inkml:trace contextRef="#ctx0" brushRef="#br0" timeOffset="75486.0302">16031 15727 172 0,'-21'-3'66'0,"18"1"-36"0,0-4-37 16,3 4 8-16,-3-1 9 16,0 0 7-16,0-2 7 15,0 0 3-15,0-1-14 16,-3 1 3-16,0 0 2 0,-3 0-10 0,-3-1-4 15,-3 4-8-15,0 2 0 16,-2 2 2-16,-1 6 3 16,3 3 11-16,0 2 4 15,3 6 4-15,3-1 2 16,3 1-8-16,6 4-1 16,6 4-12-1,3 2-3-15,6 0-4 16,6 3-1-16,0 2-5 15,2 11 0-15,1-2 4 16,-3 2 2-16,-3-6-5 16,-6 1-1-16,-3-3-2 15,-3-3 1-15,0-7-6 0,-9-3-21 16,-9-16-20 0,0-11 7-16,0-5-20 15</inkml:trace>
  <inkml:trace contextRef="#ctx0" brushRef="#br0" timeOffset="75705.2592">15846 16113 336 0,'12'0'126'0,"0"-3"-68"0,12-2-74 0,-12 3 15 15,3-6-25-15,8 2-7 16,1-4-11-16,0-1-3 0,0 3 26 16,3 0-9-16,-4 0-1 0,1 3-12 15,3-3-45 1,6-2 10-16</inkml:trace>
  <inkml:trace contextRef="#ctx0" brushRef="#br0" timeOffset="76085.7355">16209 16100 340 0,'-3'0'126'0,"3"0"-68"0,0-5-74 16,3 5 15-16,3 0-19 31,3-6-2-31,0 1 2 0,0 0 2 16,3 7 11-16,0 1 6 0,3 0 3 15,3-1 0-15,-1 1 1 16,1 2-13-16,0 1-3 16,-3-4-18-16,-3 9-8 15,-6 2 3-15,-9 3 4 16,-6 5 18-16,-6 0 8 0,0-5 24 16,0 8 11-16,0-8 3 15,4 8 3-15,2-9 1 16,6-1-1-16,3-4-16 15,6-2-9-15,5-10-11 16,10-9-4-16,6 6-27 16,3-6-9-1,-3 3-39 1,5 0-51-16,-5 0 34 0</inkml:trace>
  <inkml:trace contextRef="#ctx0" brushRef="#br0" timeOffset="76670.1637">16516 16124 224 0,'-3'0'85'0,"3"0"-46"0,0 0-61 0,0 0 6 31,3-6-2-31,0 6 5 0,0-2 10 16,0-1 7-16,0 0-2 15,0 3 12-15,-3-5 8 0,0 5 4 16,-3 0 4-16,3-8-14 16,0 0-20-1,0-5-10-15,0 0-11 16,3 2-5-16,0 1 14 0,0-1 7 16,-3 1 21-16,0 4 12 15,0-2 3-15,0 6 4 16,-3-4-4-16,3 4-2 15,-3-1-5-15,3 0 0 16,0 1-2-16,0 2 0 16,0 0 2-1,0 0 2-15,0 2-8 16,0 6-3-16,3 6-11 16,0 7-2-16,3 5-9 15,0 6-3-15,0 5-1 16,-1 8 1-16,1-3-21 15,0-5-7-15,3-8-68 16,0-10-53-16,0-8 60 16</inkml:trace>
  <inkml:trace contextRef="#ctx0" brushRef="#br0" timeOffset="77123.1387">16367 16634 344 0,'-6'14'129'0,"6"-14"-70"0,0 5-91 0,0-5 12 16,0 0-35-16,3-5-10 15,0 2-20-15,0-8-10 16,3 6 21-16,0-3 11 15</inkml:trace>
  <inkml:trace contextRef="#ctx0" brushRef="#br0" timeOffset="77305.0449">16397 16825 252 0,'0'0'96'0,"0"3"-52"0,0-3-120 0,0 0-16 0,0-3 3 16,-3-5 9-16</inkml:trace>
  <inkml:trace contextRef="#ctx0" brushRef="#br0" timeOffset="77448.2976">16370 17037 260 0,'-9'21'96'0,"9"-13"-52"0,-3-8-100 0,3 0-5 15,6-3-35-15,3-8-10 0</inkml:trace>
  <inkml:trace contextRef="#ctx0" brushRef="#br0" timeOffset="78254.9197">16412 17867 272 0,'3'24'101'0,"-3"-21"-54"0,-3-3-55 0,3 0 16 15,-3-3-17-15,0 0-2 32,3-10-1-32,0-3 0 0,0-2 7 15,0-3 2-15,0-3 3 0,0 11 2 0,-3-6 1 16,0 6 3-16,-6 5 3 15,-3 0 2-15,-3 3 3 16,-3-1-5-16,-3 6-3 0,-2 6-1 16,-1-1-1-1,3 3 2 1,0 0 1-16,3 5 3 16,3 6 1-16,0 7-1 15,6 6 1-15,1 8-2 16,5-1 0-16,3 6 1 15,3 5 1-15,5-2-1 16,7-3-1-16,0 8-10 16,0-8-4-16,3 3-13 0,-3-3-6 15,0-8-14-15,-6-3-4 16,-3-2-8-16,-9 7-2 16,-3-7 18-16,-6-5 9 0,-6-1 5 15,3-13 0-15,0 1-46 16</inkml:trace>
  <inkml:trace contextRef="#ctx0" brushRef="#br0" timeOffset="78501.6171">16090 18349 316 0,'9'0'118'0,"3"-5"-64"0,3 5-70 16,-6-6 15-16,6 6-17 15,6-2-3-15,2-4 2 16,1 6 1-16,6-8 11 16,3-2-1-16,-1 7 3 0,4-7-19 0,0 2-9 15,-3-3-63 1</inkml:trace>
  <inkml:trace contextRef="#ctx0" brushRef="#br0" timeOffset="79085.9928">16474 18291 260 0,'-9'5'99'0,"12"8"-54"0,-3-23-59 0,6 10 11 16,0 0-8-16,3-8 1 0,0-3 1 15,3-2 3-15,3 0 4 16,0 5 5-16,0 0 6 0,-1 2-1 16,4 1 3-16,0 5-2 15,6 0 0-15,-3 0-12 16,0 5-3-16,-1 9-8 0,-2-1-2 15,-3 8-2-15,-3-5-2 16,-6 0 5-16,-6 2 4 16,-6 4 8-16,-9-4 7 0,-6 6 11 15,1-8 6-15,-1 2-3 32,3 1 2-32,3-6 0 0,3 3 0 0,3-6-5 31,6 4 1-31,3-6-11 0,6-3-6 15,0 3-4-15,6-3-2 16,6-5-7-16,-3 5-2 16,0-2 7-16,-1-3 4 15,1 11 10-15,0-3 7 16,0 0-2-16,-3 2 0 16,0-2-11-16,-6 5-1 0,-6 1-18 15,-9-1-6-15,-9 0-9 16,-6-2-2-16,-3-4 14 15,1 1 6-15,-1-2 17 16,6-6 10-16,3 5 4 16,6-5 4-16,3-5-28 15,6-1-12 1,9-2-60 0</inkml:trace>
  <inkml:trace contextRef="#ctx0" brushRef="#br0" timeOffset="79686.4776">16864 18330 156 0,'0'-5'60'0,"3"-11"-32"0,0 3-33 16,0 8 12-16,0-1 0 15,0-2 4-15,3 3 13 16,0-3 8-16,3 3-17 16,3 5 7-16,0-5 2 0,0-3-4 15,5 2 1 1,1 6-8-16,6-2-3 15,3 2-5-15,3 0-2 16,-4 2-12-16,-5 9-7 16,-3 5-5-16,-6 2 0 15,-6 1-8-15,-9-6-2 0,-9 8 12 16,0-2 9-16,-3-6 19 16,0 6 11-16,1-6 8 15,2 0 6-15,0 0-4 0,3 0 0 16,3-5-11-16,3 3-1 15,3-3-13-15,3-3-6 16,0-2-6-16,6-3-3 16,6 5-9-16,5-5 0 15,1 0 1 1,-3 5 3-16,0 9 9 16,-3-1 3-16,-6 5 7 15,-3-2 5-15,-9-2-5 16,-9 4 0-16,-6-5-2 15,-3 1-2-15,-3-4 3 16,-2-2 2-16,-4-3 0 16,0-5 0-16,3-5-23 0,0 0-8 15</inkml:trace>
  <inkml:trace contextRef="#ctx0" brushRef="#br0" timeOffset="81090.7952">18242 14912 296 0,'0'5'110'0,"0"-2"-60"16,0-3-34-16,0 0 27 0,0 0-17 15,0 0-2-15</inkml:trace>
  <inkml:trace contextRef="#ctx0" brushRef="#br0" timeOffset="81206.9948">18260 14925 564 0,'15'3'-23'0,"3"-3"-9"15,6-3-2-15,8 1 3 16,10-4-2-16,0 4-2 16,-1-1-9-16,-5 3-3 15,-6 5-14 1,-12 8-35-16,-9 11 23 16</inkml:trace>
  <inkml:trace contextRef="#ctx0" brushRef="#br0" timeOffset="81354.2298">18358 15251 276 0,'-3'8'104'0,"3"-6"-56"0,3 6-34 16,3-5 26-16,3-1-38 0,6-2-11 31,15-2-35-31,12-4-14 0,8-4-61 16,16-3-23-16</inkml:trace>
  <inkml:trace contextRef="#ctx0" brushRef="#br0" timeOffset="81892.5763">20097 14803 296 0,'3'-2'110'0,"-3"-1"-60"0,-3 1-50 16,3 2 23-16,-3 0-17 15,0-3-6-15,-3 0 0 16,0 1 1-16,0-1 0 0,-3 3 2 0,0 3 0 0,-3 5-1 15,-3 5 1 1,-6 11-7-16,0 15-1 0,1 6-1 16,-4 11 2-16,12 2-1 15,3 5 4-15,9-4 4 16,9-4 6-16,12-4-7 16,6-6-1-16,8-14 3 0,4-7 5 15,3-13 8-15,2-14 4 16,1-8 12-16,-9-10 6 15,-7-5-1-15,-5-9-1 16,-9-4-9-16,-12-1-5 16,-12-8-18-16,-6-2-5 15,-3 0-10 1,-5 10-2-16,-1 8 0 16,-3 11 0-16,3 8-37 15,-3 8-16-15,1 10-105 16,2-18-53-1,3-22 108-15</inkml:trace>
  <inkml:trace contextRef="#ctx0" brushRef="#br0" timeOffset="85087.7975">13876 12806 280 0,'-3'0'107'0,"3"2"-58"0,-3-2-46 0,3 0 21 16,0 0-12-16,6 6-2 15,0 2-5-15,8 0-4 16,4 5 0-16,3 8-1 0,6 11 0 16,3 15-3-16,2 20 0 15,4 17-1-15,6 17 3 31,0 26 6-31,-1 10 5 0,4 25 1 16,5 12 1-16,1 22-4 16,0 11-3-16,-7 17 0 15,-8 7 1-15,-12 1-5 16,-9 22-1-16,-12-2-2 0,-9 7 0 16,-3-13-3-16,-3 0 1 15,0-16 2-15,6 1 1 0,0-17-10 16,3 8-5-16,-3-8-12 15,-6-4-3-15,-9-20-3 16,-5 6 1-16,-10-14-2 16,-9-20 2-16,-8-3-28 15,-1-48-44 17</inkml:trace>
  <inkml:trace contextRef="#ctx0" brushRef="#br0" timeOffset="86708.2085">582 12076 232 0,'-6'-3'88'0,"12"6"-48"0,-6-3-42 0,0 0 14 0,0 0-8 16,0 2-3-16,0 1-3 15,-6 2 1-15,-3 6 1 16,-3 2-3-16,-2 8 2 0,-4 3 1 0,0 13 0 15,-3 5 0-15,0 6 0 16,-3 13 2-16,1 10 1 31,-1 17 5-31,3-1 5 16,0 11-1-16,-6 10 3 16,4 6-6-16,2 0-3 0,3 2-3 15,6 11 0-15,0-8-2 16,3 0-1-16,0 0 1 15,9 8-1-15,0-2-3 16,3-1 2-16,3 8 1 0,-6-2 2 16,3 0-1-16,3-3 2 15,-6 8-2-15,6-6 2 16,0-4 2-16,3-1 4 16,-9 0 0-16,12 3 2 15,-3 8-2-15,0-2 0 16,3-1-1-1,5 3 2-15,-2 2-5 16,12 1-1-16,-3-3 4 16,3 0 3-16,8-8 2 15,1-8 3-15,0 5-7 16,8 19-3-16,7-8-1 16,-9 3-1-16,2-1 0 0,7-4 2 15,-6-4-3-15,-4-4 0 16,10-1-3-16,-9-8-1 15,8-10-10-15,1-8-3 0,8-8-17 16,7-11-6-16,11-7-11 16,4-14-3-16,-1-10-49 15,-6-11-51 1,-35-19 50-16</inkml:trace>
  <inkml:trace contextRef="#ctx0" brushRef="#br0" timeOffset="93660.5059">576 12666 108 0,'-3'-3'41'0,"3"0"-22"0,-6-2-38 0,6 2 2 15,0 1-24-15,-6-4-9 16</inkml:trace>
  <inkml:trace contextRef="#ctx0" brushRef="#br0" timeOffset="93960.1822">523 12568 140 0,'-6'-11'52'0,"-6"11"-28"0,9-3-6 0,3 3 18 0,-6 0-14 15,6 0-4-15,0-2-9 16,0 2-4-16,0 0-2 15,0 0 2-15,0 0 4 0,0 0-3 16,0 0 2-16,9 2 8 16,3 4 5-16,3 2-5 15,-3 2-1-15,5 6-9 0,-5 5-4 16,6 6-4-16,3 7 1 16,-6 1-4-16,0-1-1 0,0 3-2 15,-3-3 2-15,2 1 4 16,7-3 1-16,-6-6-2 15,0-2 2-15,-6-3-1 16,3-2-2-16,-9-6-13 0,3 0-6 31,-3-5-17-31,0-3-5 16,-6-5-40 0</inkml:trace>
  <inkml:trace contextRef="#ctx0" brushRef="#br0" timeOffset="94314.1834">856 12578 220 0,'0'0'85'0,"-6"3"-46"15,3 2-46-15,0 1 14 0,-3 1-7 16,-3 1 0-16,-3 3-5 16,1 0 1-16,-10 2 2 15,0 0 1-15,-6 11 1 0,-3 2-3 32,6 1 2-32,-11 2 10 0,-1 5 3 15,-9 3-3-15,1 0-3 16,2 3-1-16,0-3-1 15,13-3 2-15,-1-7 3 16,9-6-4-16,15-8-18 16,6-7-11-1,9-9-52-15</inkml:trace>
  <inkml:trace contextRef="#ctx0" brushRef="#br0" timeOffset="94880.8729">877 13412 252 0,'-9'0'93'0,"6"0"-50"0,3-3-46 0,-6 3 16 16,3-5-16-16,3-3-5 15,-6 0-10-15,3-3-1 16,3 1 10-16,0-1 2 0,3 1 3 16,3-1 11-16,-6 0 8 15,9 1 7-15,-6-3 7 0,6-3-3 16,0-5 2-16,-3-3-14 15,3-8-5-15,0-2-6 16,0-1-3-16,0 3-6 16,-6 6-1-1,2 5 1-15,-5 2 1 16,0 6 3-16,0 3 3 16,-8 2 0-16,2 5-1 15,0 3 1-15,-3 5-1 16,-3 6 6-16,3 5 4 0,3 7-5 15,3 9-3-15,3 5-1 16,0 0 1-16,3 0-1 16,6 6 2-16,9-6-2 15,-3-3-1-15,5-5-6 0,4-2-4 16,-9-3-19-16,3-9-6 16,0-4-31-16,3-8-12 15,0-9-17 1</inkml:trace>
  <inkml:trace contextRef="#ctx0" brushRef="#br0" timeOffset="95262.4016">1261 12655 260 0,'-6'-3'96'0,"6"3"-52"0,6-2-43 16,-6 2 21-16,0 0-12 15,0 0-3-15,3 0-4 0,3 0 0 16,0 5-2-16,3 3-1 0,0 8 3 15,0 8 0-15,3-1 1 16,-1 7-5-16,4 4 1 16,0 6 0-16,3-3 0 15,3 2-3-15,0 4 2 32,-3-6-10-32,-1-3-5 0,-5-2-12 15,0-11-3-15,-3-5-12 16,0 0-5-16,-9-11-40 15</inkml:trace>
  <inkml:trace contextRef="#ctx0" brushRef="#br0" timeOffset="95599.2837">1475 12692 324 0,'0'0'121'0,"3"-3"-66"0,-3 3-66 16,0 0 18 0,0 0-18-16,0 0-3 15,-3 3-4-15,-6 8-2 16,-6 5 12-16,-2-1-1 0,-4 4 2 16,0 5 4-16,-3 0 1 15,0 5 4-15,0 2 1 16,1 1 3-16,-1 3 3 15,-3 2-4-15,3-3-1 0,6-2-4 16,4-3-1-16,-1-8-12 16,3-8-5-16,9-5-8 15,3-10-4-15,12-9-38 16,11-5-52 0,4 3 31-16</inkml:trace>
  <inkml:trace contextRef="#ctx0" brushRef="#br0" timeOffset="95991.6411">1758 13047 284 0,'0'0'107'0,"0"2"-58"0,0 1-55 0,0-3 17 16,0 0-9-16,0 3-2 15,0-1-6-15,-9 1-1 16,0-1 3-16,0 4 0 0,3 2 2 16,0 2-7-16,3 4-4 15,-3 4 18-15,6 9 10 0,0 2-5 16,6 2-2-16,-6 4-5 0,3-3 0 16,0-3-2-16,-3-6 2 15,0-1-2-15,0-7 2 16,-3-1 15-16,0-12 11 15,3-7 7-15,0-6 3 32,0-7-10-32,9-6-5 0,6-13-14 15,6-3-6-15,6-5-32 16,-3 8-14-16,5 3-80 0,-2-11-35 16,-6-3 34-1</inkml:trace>
  <inkml:trace contextRef="#ctx0" brushRef="#br0" timeOffset="102103.425">3309 12525 184 0,'3'-5'71'0,"-3"-3"-38"0,0 11-39 0,0-6 14 16,0 1-7-16,0-1-1 0,0 3-2 15,0-3 1-15,0 1 1 32,3-1 2-32,-3-2 3 0,3-1 11 15,-3 6 13-15,6 3 1 32,0 8-12-32,0-1-12 0,3 6-4 15,2 3-2-15,4 2 2 16,0 3-1-16,3-1-1 15,3 12-2-15,0-4 1 0,-3-1 1 16,-4-4 0-16,-2-2-3 16,0 0 0-16,-3-6-12 15,-3 1-2-15,0-1-3 0,-3-5 0 16,0-2-14-16,0-3-3 16,-3-3-40 15</inkml:trace>
  <inkml:trace contextRef="#ctx0" brushRef="#br0" timeOffset="102466.7128">3532 12523 208 0,'-3'0'77'0,"3"0"-42"0,0 0-37 0,0 0 14 0,0 0-8 16,0 2-3-16,-3 4 2 31,-3-1 2-31,-3 0-2 16,-6 3-2-16,-3 3 2 0,1-1 0 15,-4 4 1-15,0 1 2 0,0 4 1 16,-6 5 1-16,4 2 0 15,-1 1-2-15,3-1 1 16,3-2-2-16,0 0 2 16,3-6-9-16,3-2-3 0,3-3-8 15,0-2-5-15,4-3-32 16,-1-3-13-16</inkml:trace>
  <inkml:trace contextRef="#ctx0" brushRef="#br0" timeOffset="102940.4312">3553 13150 152 0,'6'24'57'0,"0"-19"-30"0,0 19-32 31,-3-14 10-31,3 4-1 0,-3-4 2 15,0 1 2-15,0-3 2 16,0-3-5-16,-3-5 8 0,0 0 6 16,9-3-4-16,-7-5 0 15,7-10-9-15,3-6-2 16,0 0-4-16,3-2-3 16,-3-1 8-16,0 1 4 0,-3-1 4 15,3-2 5-15,0 0-1 16,-3 3-1-16,-3 2-4 0,0 0 0 31,-6 3-7-31,0 5-1 16,0 3-2-16,-3 2-2 15,-3 3-4-15,-3 6 0 16,0 7 0-16,0 8-1 0,0 6 4 16,0 2 2-16,0 5 4 15,3 3 2-15,3 3 1 16,3-3 2-16,6 8-1 15,3-5 2-15,6-3-6 16,3-2-3-16,3-4-15 16,-4-1-4-16,1-1-26 0,-3-5-11 15,-3-3-35 1</inkml:trace>
  <inkml:trace contextRef="#ctx0" brushRef="#br0" timeOffset="103693.331">3865 12541 228 0,'0'-8'85'0,"0"6"-46"0,3-4-32 16,-3 6 20-16,3-2-5 16,3 2-1-16,-3-3-11 0,0 0-4 15,6 1-4-15,3 4 1 16,0 1-2-16,0 2-1 15,0 3 1-15,0 6-1 16,3 1 2-16,2 1 1 0,1 3-4 16,3-3 1-16,-3-3 2 31,0-2 1-31,0-1-4 16,-3-5 1-16,-3-2-2 15,2-3-2-15,-2-5-4 16,0-3-2-16,0-5 0 0,0-1 4 15,-3-2 1-15,0 1 3 16,-3 1 3-16,0 1 2 16,0 0 12-16,0 2 5 0,-3 3-2 15,-3 0 2-15,0 1-7 16,0 1-3-16,0-2-1 16,0 6 1-16,0 2-7 15,0 0-2-15,0 0-3 16,0 8-2-16,0 2 0 15,0 3 3 1,0 9-2-16,0 7-1 16,-3 10 5-16,-3 4 1 15,0-4-3-15,0 4 1 16,-3 2-2-16,0-3 0 16,0-8 4-16,3-2 1 15,0-8-1-15,3-3 1 16,0-5 0-16,0-3 1 0,3-5-7 15,-3-3 0-15,3-5-23 16,0 0-8-16,0 0-25 0,0 0-8 16</inkml:trace>
  <inkml:trace contextRef="#ctx0" brushRef="#br0" timeOffset="104189.0772">4324 13012 180 0,'0'-2'68'0,"3"2"-36"0,-3-3-15 0,0 3 22 15,0 0-9-15,0 0 0 16,0 0-13-16,0-3-3 0,0 1-8 16,0-1 5-16,0 0 4 0,0 1 2 15,0-1 1-15,0 0 0 16,3 1-2-16,0-1-6 16,6 6-4-16,-3-1-1 15,6 4 1-15,-4 4-5 0,1 6-3 16,0 5-4-16,3 3 1 31,-3 3-8-31,0 4-4 0,-3 1 2 16,-3-3 4-16,-3-2 1 15,0-4 2-15,-3-4 18 16,0-6 10-16,0-2 10 16,3-3 6-16,-3-6-4 15,3-7 1-15,0-3-13 16,3-16-4-16,3-10-12 0,6-6-4 15,6-2-17-15,3 0-4 16,5 2-40-16,1 6-15 16,3 10-80-1</inkml:trace>
  <inkml:trace contextRef="#ctx0" brushRef="#br0" timeOffset="109607.1429">5770 12523 80 0,'-3'0'33'0,"-8"-13"-18"0,5 15-16 0,6-2 16 15,0-2-1 1</inkml:trace>
  <inkml:trace contextRef="#ctx0" brushRef="#br0" timeOffset="110060.8219">5744 12499 190 0,'-6'-5'24'0,"3"-1"-8"16,0 1-2-16,0 2-9 16,0 1-1-16,0-1 0 0,0 0-2 0,0 1-2 15,3-1 5-15,-3 3 1 16,0-2 4-16,3 2 1 16,0-3 3-16,-3 3 4 15,3 0-1-15,0 0-1 31,0 0-2-31,0 0-1 0,0 0-5 16,0 0 0-16,0 0-3 16,0 0 0-16,12 0 5 15,0 5-5 1,3 6-2-16,0-1-5 16,2 4 1-16,1 1 3 15,3 4 1-15,0 2-4 0,0 0-1 16,0 0 3-16,-4 1 1 15,4 1 0-15,0 4-2 16,0-1 1-16,0-2 1 16,-3 3 1-16,2-1 1 15,-2-2-5-15,-3-3 1 0,0 0 0 32,-3-5 2-32,0 0-3 15,0-3 0-15,-3-2 1 0,-3-3 2 16,0 0-14-16,0-6-5 15,-3-2-4-15,3-2-3 16,-3-1-6-16,-3-5-2 16,2 3-17-1,-2-3-51-15,0-3 12 0</inkml:trace>
  <inkml:trace contextRef="#ctx0" brushRef="#br0" timeOffset="110492.5627">6128 12499 260 0,'0'-3'99'16,"0"3"-54"-16,0 0-42 0,0 0 21 0,0 0-16 15,0 0-2-15,0 0-4 31,0 0-2-31,0 0 1 16,0 0-1-16,0 0 0 0,0 6 0 0,-3-1 0 16,0 0-3-16,-3 6 0 15,-6 7 6-15,-3 9 3 16,-3 10 3-16,-3 8 2 16,-3 0-3-1,1 0-3-15,-1 5-2 0,3-8-3 0,3-7 1 16,0-6 1-16,6-3 1 15,0-5 1-15,3-5-2 16,4-5-2-16,-1-3-4 16,3-6-2-16,3-2-11 15,0-2-3-15,0-1-17 16,0 3-4 0,0 8-71-1,0 3 13 1</inkml:trace>
  <inkml:trace contextRef="#ctx0" brushRef="#br0" timeOffset="111092.4613">6241 13388 236 0,'-3'-3'88'0,"3"1"-48"0,0-12-42 16,0 12 17-1,0-4-13-15,0 1-8 16,3-5-1 0,0-4 3-16,0-2 4 0,3 1 3 15,0-7 5-15,0-4 5 16,-1-3 4-16,4-6 4 16,0 1-5-16,-3 0 1 15,0 2-6-15,0 5-1 0,-3 1-2 16,-3 0 2-16,0 2-1 0,0 5 0 15,-3 3-3 1,0 6-1-16,0 2-6 0,-3 8-1 16,0 0-2-16,0 8 0 15,0 5 0-15,0 11 3 16,4 8 0 0,2 5 3-16,2 8 1 15,4 0 3-15,3-3-3 16,3 3-2-16,3-5 0 15,0-3 1-15,0-6-3 16,0 1-2-16,0-3-12 16,3-5-5-16,2-3-20 15,1-5-10-15,-3-3-53 16,0-5-43-16</inkml:trace>
  <inkml:trace contextRef="#ctx0" brushRef="#br0" timeOffset="113646.6454">7181 12552 116 0,'0'-8'44'0,"0"5"-24"0,0 1-15 16,0 2 13-16,0-3-8 15,0 0-1-15,3 1-1 16,0-1 0-16,0 0 2 16,0-2-5-16,0 0 10 0,0 0 5 15,0-1-2-15,-3 4 2 16,0-1-2-16,0 0 0 0,0 1-5 16,0 2-3-16,3 0-8 15,-3 0-1-15,6 5 1 16,0 0-3-1,0 1 0-15,0-1 1 16,3 3 0 0,0 2 0-16,0 1 0 0,0 2-3 0,0 3 2 15,0 0 1-15,-1 0 2 16,1-3-3-16,0 0 0 16,0 0 1-16,0-2 2 15,3-3-1-15,0-3 2 16,-3 1-2-16,3-6-1 15,-3 0 3 1,0-3 2-16,0-2-2 16,0-3 0-16,-1-3 1 15,-2-2 2-15,0 0 1 0,0-3 1 16,0 0-2-16,0-3 1 16,-3-2-6-16,0 3-1 15,3 2 0-15,-3 3 0 16,0 2 0-16,0 3 2 0,0 3 1 15,-3-3 1-15,0 5 0 16,0 3 0-16,0 8-7 16,0 3 2-1,-3 2 0-15,0 3 3 16,0 2 1-16,-3 6-1 16,0 5-2-1,0 14 1-15,0-1 1 16,-3 3-3-16,3-3 0 15,0 3 1-15,-2-2 2 16,-1-6-1-16,3-3 2 16,6-2-2-16,-6-6 2 15,6-2-2-15,0-5-1 16,0-4 1-16,0-4-1 0,-3-3-9 16,0 0-4-16,0-3-13 15,0-2-6-15,3-3-21 16,0 0-6-16,6 5-35 15</inkml:trace>
  <inkml:trace contextRef="#ctx0" brushRef="#br0" timeOffset="114247.1581">7592 13306 184 0,'-6'5'71'0,"-6"-5"-38"0,6 5-45 0,6-5 7 16,0 0-15-16,0 0-5 15,0 0 9-15,0-2 6 0,0-1 18 16,0-2 9-16,0 0 16 15,0-1 9-15,0 1-9 16,0 2-4 0,9-2-11-16,-3-3-3 0,0 0-9 0,0-8-4 15,3-5-1-15,-3-5-1 16,3-1 6-16,-3-2 4 31,0-3 1-31,0 3 3 0,0 0-3 16,-3 3-1-16,-3-1-4 15,0 6 1-15,-3 3-4 16,3 4 0-16,-3 4-3 16,0 2-1-16,0 3-1 15,0 7-2-15,0 6 0 16,0 3 0-16,0 5 0 0,3 7 3 16,0 7 0-16,3 4 1 15,0 6 0-15,3 2 2 16,3-2-1-16,0-3 2 0,3 2-9 15,2-4-1-15,4-6-3 16,-3-5 1-16,0-6 0 31,0-2 1-31,0-5 0 16,-3-3 0-16,0-3-20 16,-6 0-6-16,2 0-133 15,1-12 69 1</inkml:trace>
  <inkml:trace contextRef="#ctx0" brushRef="#br0" timeOffset="116581.7444">7937 12618 116 0,'0'-3'46'0,"0"3"-24"0,-3-2-13 0,3 2 16 16,0 0-1-16,0 0 1 15,0-3-6-15,3 3 1 16,-3 0-11-16,0 0 6 0,0 0 4 16,0 0-4-16,0 0 2 31,3 0-4-31,-3 0 0 0,3 0-7 15,-3 0-2-15,6 3-2 16,3 2 1-16,3 3-2 16,0 3-1-16,0 2-2 15,0 5 1-15,0 6-4 16,0-3 1-16,0 0-5 16,-1-5 1-16,1 3 2 0,3-6 3 15,-3-5-3-15,0-3 0 16,0 1 3-16,0-6 1 15,0-3 6-15,0-2 5 16,0-6-1-16,-1-5 1 16,-2-2-5-16,0 2-1 0,-3-3 3 31,0-2 1-31,0 3-6 16,0-1 0-16,0 3-3 15,-3 0-2-15,0 3 0 0,0 2 3 16,0 4 0-16,0-1 3 15,-3 2 1-15,0 1 1 16,0 2-2-16,0 1 1 16,0-1-2-16,0 0 2 0,0 3-2 15,0 0 2-15,0 0-2 16,0 0-1-16,0 0 1 16,0 0 1-16,0 0 1 15,0 0 1-15,6-2-2 16,0 2 1-16,0 0-2 15,-3 0 2-15,0 0-4 0,0 0-2 16,0 0-7-16,-3 0-2 16,0 0 0-16,0 0 2 15,0 0 4-15,0 0 1 0,0 0 0 16,0 0 4-16,3 5-5 16,-3-2 0-16,0-1 3 31,0 4 1-31,0-4-1 15,0 1 2-15,0 0 1 0,0-1 0 16,0 1 0-16,0 0 2 16,0 2-1-16,0-5 2 15,0 2 0-15,0 1 3 16,0 0-3-16,0-1 0 16,0-2-1-16,0 0 1 0,0 0-4 31,0 0-2-31,0 0-12 15,0 0-2-15,0 0 3 0,0 0 6 16,0 0 5-16,0 0 2 0,0 0 5 16,0 0 5-16,0 0-3 0,0 0-1 31,0 0-7-31,-3 0-3 16,0-2-14-16,0-1-3 15,-3 0-4-15,3 1 1 16,0-1 12-16,0 1 4 15,0-1 18-15,0 0 8 0,3 1 7 16,0-1 5-16,0 0 0 16,0 1 0-16,0-1-14 15,0 0-6-15,0 1-4 0,0-1 1 16,0 0 1-16,0 3 1 16,0 0-4-16,0 0-1 15,0 0-1-15,-3 3-2 16,0 5-2-16,0 3 1 15,0 4-1-15,-3 4-2 0,0 15 3 16,-3 1 0-16,0 2 1 16,-3 5 0-16,0 3 0 15,1 0 0-15,-4 0-3 16,0 3 2-16,3-6 3 16,0 0 3-16,3-7-4 31,3-3-3-31,0-9 3 0,0-1 3 15,3-7-1-15,0-1-2 16,3-14-14 0,0-6-12-16,3 1-8 15,0-6-35-15,3-2-54 16,0 0 28-16</inkml:trace>
  <inkml:trace contextRef="#ctx0" brushRef="#br0" timeOffset="117066.1248">7967 12819 196 0,'-3'0'74'0,"6"-3"-40"0,-3-2-38 15,3 5 15-15,-3-5-6 16,3 0 2-16,0-6-2 16,0 0 0-16,0 3-3 0,0-5 9 0,3 8 6 15,0 0-5-15,-3 2 1 16,0 0-2-16,0 3 3 16,6 8-7-16,0 3-2 15,3 2 3-15,2-2 3 0,4 2-6 16,3 0-1-16,3 3-2 15,0 0 1 1,-3 5-4-16,2 3 0 16,-2 0 1-16,0-1 0 15,-3 4 0-15,-3-1 2 16,0-2-1-16,-3-3-1 16,0-5 3-16,-4-3 0 15,-2-2 5-15,0-3 5 16,0 0-7-16,-3-3-1 0,-3-5-8 15,3 0 0-15,-3 0-21 16,0 0-9-16,0 0-21 16,0 0-8-16,0 0-42 15</inkml:trace>
  <inkml:trace contextRef="#ctx0" brushRef="#br0" timeOffset="117597.266">8396 13073 212 0,'-6'-5'79'0,"6"-1"-42"0,-3 1-39 0,3 3 17 0,0-4-9 15,0 1-1-15,0 0 0 16,0-1 1-16,0 4-3 16,0-1 5-16,0 0 4 0,0 3 0 15,0 0 1-15,0 0-3 16,3 8-1-16,0 3-8 15,3 2 0-15,-3 3-3 0,3 5 0 32,0 3 2-32,0 0 2 15,-3 0-1-15,0-3-1 16,0-3 1-16,-1-4 1 16,1 1 1-16,3-7 1 0,0 0 11 15,-6-2 5-15,0-4 7 16,6 1 4-16,-3-6-2 15,0-2 0-15,0 0-8 16,3-19 2-16,6-5-11 16,0 0-17-16,3 2-10 15,0 3-12-15,0 3-4 16,-3 5-14-16,-1 3-6 16,1 5-59-16</inkml:trace>
  <inkml:trace contextRef="#ctx0" brushRef="#br0" timeOffset="119016.9892">9262 12594 184 0,'0'-8'71'0,"3"8"-38"0,-3-5-30 15,0 5 15-15,3-3-9 16,0 1-1-16,-3-1 0 16,3 3 0-16,-3 0-4 15,0 0-5-15,0 0 0 0,3 5 1 16,0 3 2-16,3 3-1 16,0 2 2-16,3 0-2 0,0 3 2 15,-1 0-2-15,7 3-1 0,3 2 1 16,0-3 1-16,-3-2 1 15,-3-3 3-15,0-2-1 16,0-3 0-16,0 0-1 16,0-6 2-16,-4-7-1 31,4-8 2-31,0 2-4 0,0-2 0 16,0 0-3-16,0-3-3 15,-3 0 6-15,0 0 3 16,0 0 5-16,-3 3 4 15,0 0-4 1,-3 2-1-16,0 1-4 16,0 2-1-16,0 0-3 0,-3 3 1 0,0 2-2 31,0 0-1-31,0 1-2 16,0 2-1-16,-3 8-1 0,0 5 0 15,-3 8 0-15,0 13 0 16,-3 3 3-16,-3 0 2 15,0 11 0-15,0-3-1 16,0-3 1-16,3 1-1 0,0-1 0 16,3-2 2-16,0-6-1 15,0 1-1-15,3-9-4 16,0-2 0-16,1-6-7 16,-1-4-1-16,0 1-13 15,3-7-4-15,0-2-20 16,8-12-69-1</inkml:trace>
  <inkml:trace contextRef="#ctx0" brushRef="#br0" timeOffset="119517.0743">9515 13367 200 0,'0'16'77'0,"3"-3"-42"0,0-3-41 0,0-4 12 16,0-1-4-16,-3-5 1 15,0 0-10-15,0 0-3 16,3 0 5-16,3 0 11 0,0-5 8 16,0-6 9-16,0 1 6 0,0-4-7 15,3-2-1-15,2-2-10 16,7-3-2-16,0-6-5 15,0-2-3-15,-3 0 2 16,0-3 2-16,-3 6 2 16,0 2 1-16,-3 3-4 0,-4 5-1 15,-2 3-1-15,-3 2 1 16,0 3-7-16,0 3 1 31,-3 2-1-31,0 9 2 16,1 4 1-16,-1 3 1 15,0 9 2-15,0 1 3 16,0 4 0-16,0-1 0 0,0 6-3 16,3-3-2-16,0-2-2 15,3-1 1-15,3-2-4 16,0 0 1-16,2-3-9 16,1 0-2-16,0-2-10 15,-3-6-4-15,0-3-28 16,0-2-14-16,0-5-17 0</inkml:trace>
  <inkml:trace contextRef="#ctx0" brushRef="#br0" timeOffset="120320.494">9741 12687 244 0,'0'-8'90'0,"3"5"-48"0,-3-2-34 0,0 2 21 0,3 1-11 15,0-1 0-15,0-2-9 16,0-1-1-16,0 1-4 31,-3 0-1-31,0 2 3 0,0 1 3 16,0-1 5-16,0 3-8 15,0 0-1-15,3 5-3 16,0 3-2-16,3 5-2 0,0 3 1 16,6 8 1-16,6 0 0 15,0-3-5-15,-1 0-1 16,4-5 0-16,0 0 2 16,0-6 2-16,0-2 3 15,-3-2-2-15,-1-4 0 16,-2-2-1-16,-3-2 0 0,0-4-3 15,0-7-1-15,-3-8-2 16,0-3 0-16,0 3 7 16,0 3 2-16,-3-1 5 15,0 3 1-15,0 6 3 16,-3-1 1-16,0 3-3 16,-3 3-3-1,0-1-2-15,0 4 0 0,0-1-2 16,0 3-1-16,-3 5-2 15,0 3 1-15,3 6-1 16,-3 12 0-16,0-2 2 16,0 2 0-16,0 6-3 0,0 2 2 15,0 4 1 1,0-1 2-16,0 2-1 0,-3 1-1 16,0-3 1-16,3-5-1 15,0-1 0-15,0-4 0 16,0-6-7-16,3-5-3 15,0-3-19 1,0-2-6-16,0-3-6 0,0-8-3 16,3-3-22-1,3 0-47 1,-3-2 23-16</inkml:trace>
  <inkml:trace contextRef="#ctx0" brushRef="#br0" timeOffset="120706.0362">10075 13160 232 0,'8'11'88'0,"-5"-11"-48"0,0-11-40 15,0 9 20 1,3 2-9-16,0 0-1 16,0 0 1-16,-3 0-6 15,-3 0 4-15,3 5 3 0,0 0 0 16,0 6 1-16,0-3-7 0,3 5-4 15,0 6-1-15,0 2-1 16,6 0-5-16,-6 0-1 16,3 3 0-16,-3-6 4 15,0 1 3-15,0-3 2 0,-6-3-1 16,3-2 1 0,0-3 7-1,-3-3 3-15,0-5 7 16,3-5 4-16,-3-3 1 0,6-8 0 15,-3-3-3-15,5-5 1 16,1-5-20-16,6 0-8 16,6 0-23-16,-3 3-9 15,0 7-23-15,-3 6-8 16,0 2-67-16</inkml:trace>
  <inkml:trace contextRef="#ctx0" brushRef="#br0" timeOffset="122450.8982">10694 12584 188 0,'0'-6'71'0,"0"6"-38"0,0-2-32 15,0 2 16-15,0 0-9 16,0 0-2 0,0 0-1-16,0 0-1 0,0 0-2 15,0 0 5-15,0 0 3 0,0 0 6 16,3 2 2-16,9 4 10 16,2 2-10-1,1 5-3-15,-3 3-11 16,3 2-5-16,0 11 0 15,3 0 0-15,0-2-13 0,0-3-3 16,2-1 4-16,1-4 5 16,-3-3 7-16,-3-3 3 15,0-5 4-15,3 0 3 0,-6-3-4 16,0 1-3-16,-4-6-8 16,1-3-1-16,3 0-13 31,-3-2-4-31,0-3-5 15,0-3 0-15,0-4 14 16,-3 1 8-16,3-2 16 16,-3-5 9-16,-3 5 4 0,0 1 2 15,0 1-2-15,-3 1-2 16,0 2-2-16,0 1-1 16,0 2-9-16,0 0-3 0,0 3-3 31,0-1 1-31,0 4-2 15,-3 2 2-15,3 5 0 16,-3 3 1-16,0 8-2 0,0 8 1 16,-3 2-2-16,-3 3-1 15,0 3 1-15,-3 2-1 16,0 3 0-16,0 1 2 16,0-1-1-16,-2 2-1 0,-1-2 1 15,0 0-1-15,3 0 0 16,3-5 0-16,3-5 0 15,0-4 0-15,3-4-16 0,3-6-4 32,0-2-12-32,3-6-5 0,3-2-40 15,3-3-50 1,-3-8 34-16</inkml:trace>
  <inkml:trace contextRef="#ctx0" brushRef="#br0" timeOffset="122969.6431">11084 13563 248 0,'3'0'93'0,"0"2"-50"0,0-4-37 0,0 2 20 16,-1-3-14-16,1-2-2 16,0-3-15-16,0-3-4 0,0 1 4 15,3-4-2-15,0 1 2 0,0 0 12 16,0 0 4-16,0-3 7 16,0 0 3-16,6-3 0 0,0-2 2 15,-3 0-11-15,6 0-2 16,-3-3-6-16,0-5-3 31,-4 0-5-31,-2 2-2 16,0 6-4-16,-3 0-1 15,-3 8 8-15,0 2 4 16,-6 6 2-16,0 5 1 0,-5 5 2 16,2 6 3-16,0 5 2 15,0 7 3-15,3 1-3 16,3 3 1-16,9 2-7 0,3 0-1 15,0-3-4-15,3 1-3 16,-1-1-7-16,1-2-4 16,-3 0-3-16,0-6-3 15,-3-2-21-15,0-2-9 16,0-6-80 0</inkml:trace>
  <inkml:trace contextRef="#ctx0" brushRef="#br0" timeOffset="128787.823">11816 12629 52 0,'0'-3'19'0,"3"3"-10"0,0 0-17 0,-3 0 2 0,0 0-5 31,0 0 0-31,3 0 8 0,0 0 6 16,-3 0 10-16,3 0 6 0,0 0 4 16,-3 0 1-16,0 0-7 15,0 0-2-15,0 0-7 16,0-3-3-16,0 3 0 16,0 0-1-16,0 0 4 15,3 0 3-15,-3 0 2 16,0 0 5-16,3 0-1 15,0 3 1-15,3 0-9 0,0-1 1 16,-3 1 3-16,-1 2-5 0,4 0 0 16,0 1-4-16,3-1-1 15,0 3 1-15,3 0 0 16,-3 8-2 0,3 2-2-16,-3 3 1 15,3 3 1-15,0 3-1 16,-3-1 2-16,0-2-2 15,2 2-1-15,1 1 1 16,-3-3-1-16,0-6 0 16,0 1 2-16,0-3-1 0,0-3-1 15,-3-3 1-15,0 1-1 16,0-3 0-16,0 0 0 16,-3 0-3-16,0 0 2 0,-3-3-15 15,0 0-6-15,0-2-14 16,0 0-2-16,-3-1-11 15,0-2-26 1,0-2 19-16</inkml:trace>
  <inkml:trace contextRef="#ctx0" brushRef="#br0" timeOffset="129256.6276">12170 12681 196 0,'-3'0'74'0,"3"0"-40"0,0 0-42 0,0 0 12 16,0 0-9-16,-3 0 1 15,0 0 2-15,-6 3 3 16,3 0 0-16,0-1 2 0,0 1 2 0,0 0 7 16,-9 13 11-1,1 2-4-15,-4 3-9 32,-3 3-4-32,0 3-4 15,0 2-2-15,-3 0 3 0,4-3 0 16,2-5 10-16,3-5 6 15,3-3-1-15,3 1-1 16,6-6-7-16,-3 0-2 16,3-3-4-16,0 0-3 15,0-2-7-15,3-3-4 0,0 0-10 16,0 0-29 0,0 0 4-16,0 0-19 15,0 0-48 1,12 5 21-16</inkml:trace>
  <inkml:trace contextRef="#ctx0" brushRef="#br0" timeOffset="129735.1747">12176 13076 236 0,'-3'5'90'0,"3"-2"-48"0,0 2-51 0,0-5 12 16,0 0-11-16,0 0-2 16,0 0-6-16,0 0-3 15,0 0 11-15,0 0 1 0,0 0 3 16,0 0 18-16,0 0 8 16,0 5 2-16,0 1 3 15,0 1-13-15,0 9-5 0,0 6-6 16,3 1 0-16,0 1-4 15,0 3 0-15,0 2-6 16,0-8-3-16,0 3 8 16,0-6 0-1,-3-2 5-15,0 0 9 16,0-5 7 0,0-4 10-16,3-9 19 15,0-6-10 1,3-3-8-16,3-5-5 15,0-2-14-15,3-6-4 16,-1-2-7-16,1 2-1 16,0 0-10-16,0 5-5 0,0 4-10 15,-3 1-4-15,-3 4-19 16,0 2-6-16,0 5-15 16,-3 1-4-16,-3 2-20 15</inkml:trace>
  <inkml:trace contextRef="#ctx0" brushRef="#br0" timeOffset="130689.5607">12739 12681 236 0,'3'0'88'0,"0"0"-48"0,-3-2-36 16,0 2 21-16,0 0-16 15,0 0-2-15,0 0-10 0,0 0 0 16,0 0 1-16,0 0 3 0,0 0 4 16,2 2-2-16,4 4 0 15,0 4 5-15,0 1 5 16,0 5-7-16,0 0-1 0,0 0-5 15,3 5-3-15,-3-3-1 32,0 1 3-32,0-1-9 15,3 1-3-15,-3-1 2 0,0-2 2 16,0-3 5-16,-3-5 4 16,0 0 3-16,0-2 3 15,-3-6-3-15,3-6-2 16,0 1-3-16,0-6-1 15,3-2-7-15,0-3-2 0,0-2 7 16,-1-3 2-16,1-1 7 16,-3-1 5-16,0-1-1 15,-3 5 1-15,0 6-5 16,0 0-1-16,0 2 3 16,0 3 1-16,0 3-1 0,0 0 1 15,0 2-2-15,0 3 0 16,-3 3-3-16,0 7-2 15,0 9-2-15,-3 5 1 16,-2 7 1-16,-7 4 0 16,3 5-3-16,-3 2 2 0,0 3 1 15,0-3 2-15,3-2-1 32,3-3 2-32,0-3-2 15,3-5-1-15,0-5-2 0,3-5-1 16,0-3-5-16,1-6-2 15,2-2-9-15,0-11 0 16,0 1-19-16,0-6-8 16,0 0-26-1,0 3-34-15,0-3 37 0</inkml:trace>
  <inkml:trace contextRef="#ctx0" brushRef="#br0" timeOffset="131158.9742">12941 13250 144 0,'6'0'55'0,"-3"3"-30"0,0-6-18 15,-3 3 13-15,0 0-6 16,3 0 0-16,0-2-6 15,-3-1-3-15,0 0-2 16,0 1 2-16,0 2 1 0,0 0 9 0,0 0 2 16,0 5-4-16,0 3 0 15,3 0-4-15,0 3 0 16,0 2-8-16,0 3 0 16,-3 2-1-16,0-2 0 15,0 0-3-15,0 0 2 0,-3-3 1 16,0-2 2-16,0-1 1 15,3-2 3-15,0-3 14 16,0 1 10-16,0-6 4 16,0 0 4-16,0-6-4 15,3-4 0-15,0-6-13 16,6-5-3 0,0 0-10-16,6-3-5 15,-1-3-18-15,1 6-5 16,0-3-17-16,0 11-6 0,0 3-26 15,0-1-9-15,-3 19-44 16</inkml:trace>
  <inkml:trace contextRef="#ctx0" brushRef="#br0" timeOffset="132005.7285">13599 12853 200 0,'6'-5'77'0,"0"3"-42"0,0-4-23 0,-3 4 19 15,0-1-12-15,0-2-1 16,-3 2-6-16,0 0-2 0,0 3-6 15,0-2-3-15,0 2 0 0,0 0 5 32,0 0 4-32,3 0 8 0,0 0 3 15,0 0-8 1,-3 0-3-16,2 0-8 0,1 8-2 16,0 5 0-1,0 5-3-15,-3 12 0 16,3 7-1-16,0 10 3 15,-3 6 2-15,3 0 2 0,0 0-1 16,0-5 1-16,3-1 2 16,0-7 2-16,-3-6-3 15,0-7-1-15,0-6-1 16,0-3 1-16,0-4-11 16,-3-6-2-16,-6-30-167 15,6-4 46 1</inkml:trace>
  <inkml:trace contextRef="#ctx0" brushRef="#br0" timeOffset="135870.9152">1252 11782 184 0,'0'0'71'0,"0"0"-38"0,3 3-41 0,3-1 10 16,3 1 1-16,3-1 5 16,0-2-4-1,9 0 0-15,5 0-2 16,7 3 1-16,6-3 0 0,-1 3 1 0,19-3 0 15,6 2-2-15,11 1 1 16,3 8 2-16,10-3 4 16,2-6 2-16,9 6 1 15,6 3 0-15,9-6 0 0,1-2-4 16,5-3-3-16,-6 0 0 16,3 0-1-16,0-11-5 15,0 6-1-15,-9 0 1 16,6-1 2-16,-9 1-2 0,1 2 0 15,-4 1 3-15,-9 2 1 16,-3 0-4-16,-5-3 1 16,-4 3-2-16,-5-3 0 15,-4 3 2-15,-6 0 0 16,-11 0-18-16,-6-2-5 31,-7-1-29-31,-8 0-11 0,-9-2-20 16</inkml:trace>
  <inkml:trace contextRef="#ctx0" brushRef="#br0" timeOffset="136339.7244">1880 11581 264 0,'-12'-19'101'0,"12"19"-54"0,-6-2-64 0,6 2 14 15,0 0-11-15,-3 0-1 0,-3 2-6 16,-3-2 1-16,-6 3 11 16,-5-3 0-16,-1 0 2 0,-9 8 8 15,-6-3 4-15,4 0 4 16,-1 1 2-16,3 2 3 16,3 0 4-16,3 0-1 15,7 0 1-15,2-1-3 16,6 4-1-16,3 2-4 0,12 0 1 15,3 3 7-15,18 0 3 16,11 3-8-16,13 2-3 0,14 11-15 16,4 2-6-16,8 0-42 15,6 4-15-15,13-4-51 16</inkml:trace>
  <inkml:trace contextRef="#ctx0" brushRef="#br0" timeOffset="136901.7402">5532 11748 296 0,'-12'-11'112'0,"9"8"-60"0,3 1-58 0,0 2 19 0,0 0-17 16,3 0-2-16,3 0-4 15,9 2 1-15,6 1 5 16,9 0-2-16,14-1-1 0,16-2 4 16,14 3 1-16,10-3 15 15,20-3 6-15,18 3 2 31,0-2-1-31,18-4-8 0,0 4-3 16,-6-1-5-16,6 0-1 16,-6 1-3-16,-6 2-1 15,-15 0-1-15,-6-3 0 16,-9 0-22-16,-9 3-10 16,-11 0-6-16,-10 0-4 15,-8 0 3-15,-10 0 2 0,-8-2-11 31,-6-1-45-31,-9-2 14 16</inkml:trace>
  <inkml:trace contextRef="#ctx0" brushRef="#br0" timeOffset="137112.2722">7720 11578 176 0,'-15'-13'66'0,"12"13"-36"0,0 0-13 0,3 0 22 0,0 0-9 16,0 0-2-16,6 8-8 15,3-3 0-15,6 0-11 16,3 6-1-16,9 0-1 0,8-1-6 16,-5 3-2-16,-3 6-11 15,-9 7-3-15,-12 17-8 0,-21 2 0 16,-18 2 12-16,-29 4 8 16,-19-4-41-16,-20-2-20 15</inkml:trace>
  <inkml:trace contextRef="#ctx0" brushRef="#br0" timeOffset="137782.6492">4949 11372 300 0,'21'-29'112'0,"-12"18"-60"0,6-7-58 15,-9 10 17-15,-1-6-23 16,-2-1-6-16,-3-4 0 16,-3-2 0-16,-2-3 11 0,-4 0 1 0,-3 3 4 0,-6 3 4 15,0 2 3-15,-12 8 2 16,0 5 1-16,-2 6-7 15,-7 10 0-15,-6 5-1 16,4 6 2-16,5 5-1 31,6 1 2-31,6-4 2 0,9-2 4 0,10 0-2 16,8-6-2-16,5-2-2 16,13-5 0-16,0-11-2 15,6-3-1-15,9-8 3 16,-4-2 2-16,1-3 13 15,-6 0 6-15,0 3 1 16,-4 0 0 0,-2 2-10-16,-3 6-4 0,0 2-9 15,-3 11-1-15,0 8-3 16,-3 13 0-16,0 11 2 16,-6 5 0-16,0 5 0 15,-3 1 0-15,-3 4-7 16,0 3 0-16,0 8-46 15,0-2-19-15,0-6-67 16</inkml:trace>
  <inkml:trace contextRef="#ctx0" brushRef="#br0" timeOffset="147694.9642">4499 14153 220 0,'-11'-22'85'0,"5"14"-46"0,0-2-28 16,6-1 23-16,0 1-9 15,0 2-4-15,0 5-13 16,0 0-20-1,6 19 6-15,3 8-7 0,2 19-1 0,1 7-1 16,0 29-1-16,0 6 6 16,0 10 6-16,-3 21 1 15,0 11 1-15,0 16 4 16,-3 19 1-16,-3 12 3 0,0 12 3 16,-3-4 11-16,0 11 5 15,0-23-2-15,0 10-2 31,3-1-11-31,0-1-4 16,0 2-2-16,6-11 0 16,-3 0-2-16,5 1-2 15,1-12 1-15,6-7-1 0,-3-11 0 16,0-2 2-16,0-11-1 16,-3-11 2-16,0-10-4 15,-3-10 0-15,-6-4-4 16,3-15 1-16,-3-16-7 15,-3-8-3-15,-3-8-14 0,0-14-5 16,-3-9 1-16,-3-9 5 0,0-21 13 16,-3-11 8-16,-3-15 6 15,3-11 5-15,6 0 0 16,-6-3 2-16,3 3 0 16,0 14 1-16,-3-4-2 15,4 9-1-15,-1 7-3 31,3 6 1-31,0 0-2 0,0 2-1 16,3 9-2-16,0-4 1 16,3 6-1-16,3 8-2 15,6 3-4-15,9 23-2 16,-1 11 2-16,4 8 3 16,-3 0 5-16,-3-3 2 15,0-2 13-15,-6-11 5 0,0-11 1 16,0-4-1-16,3-30-10 15,-1-32-6 1,13-45-1-16,12-58-22 0,21-44-9 16,20-12-81-1</inkml:trace>
  <inkml:trace contextRef="#ctx0" brushRef="#br0" timeOffset="148373.2924">4425 14161 336 0,'0'-8'126'0,"0"2"-68"0,3-4-83 16,0 7 14-16,0-2-8 16,0 2-5-1,0 0 9-15,-3 1 8 0,0 2-7 0,-3 2 0 16,-3 6 5-16,-3 11 2 15,0 2 5-15,-6 6 3 16,3 2-2-16,0 2 0 16,3 1 1-16,1-5 2 15,2-4 10-15,0-7 4 16,3-2 19 0,0-7 10-16,0-9-9 15,3-11-3-15,6-11-8 16,0-11-4-16,6-12-5 15,-1-4-2-15,4 1-4 16,0 3 1-16,3 10-6 16,0 7-3-16,0 12-8 0,3 13-1 15,2 18-6-15,1 16-2 16,6 13-16-16,0 9-7 16,3 4-38-16,5 6-16 0,16 5-35 15</inkml:trace>
  <inkml:trace contextRef="#ctx0" brushRef="#br0" timeOffset="148942.7245">5943 15568 368 0,'-3'-3'140'0,"0"1"-76"0,0-6-88 0,3 3 17 15,-3-6-8-15,-3-8 4 0,0-15 6 16,-3 0 3-16,-3-6 2 15,-5 0-5-15,-1 3-1 0,-6 11 3 16,-3-1 1-16,0 9 4 16,4 5 3-16,-4 5 2 15,0 8 1-15,0 8-2 32,0 7 1-32,1 7-2 0,2 12 2 15,6 0-2-15,9 1 0 16,9-1-10-16,9 6-2 15,12 2-5-15,14 6 0 16,10-1-5-16,3 4 0 16,-4 7-8-16,-5-2-2 15,-9-4 4-15,-15 12 1 0,-15-3 10 16,-12 0 7-16,-12-8 17 16,-9-8 9-16,1-16 16 15,2-3 9-15,3-15 18 16,3-17 9-16,6-15-13 15,9-18-3-15,12-30-31 16,18-16-13-16,15-2-37 0,12 5-15 16,-1 10-55-16,4 4-22 0,-10-1-52 15</inkml:trace>
  <inkml:trace contextRef="#ctx0" brushRef="#br0" timeOffset="152303.2488">21963 13309 208 0,'0'2'79'0,"6"-4"-42"0,-6-1-23 16,0 3 22-16,0 0-9 16,3 0-1-1,0 0-15-15,3 0-4 16,0 0-5-16,0 3-6 0,0 2 0 15,0 11-3-15,0 8 2 16,0 10 3-16,-1 16 1 16,1 8 1-16,3 3 2 15,0 0-3-15,0-5 0 16,6-1 1-16,6-4 0 0,0-7 2 16,0-1 1-16,-1-9-1 15,4-5 1-15,3-8-4 0,0-5 0 16,0-8 3-16,5-8 1 15,-2-8-6-15,0-8 0 16,0-7 3-16,-1-6 4 16,-2-6 14-16,3-2 8 15,0-13 0-15,-3 0-1 0,-7-1-2 32,-2 6 0-32,-3 6-11 15,-3 7-4-15,-3 5-5 16,-3 6 0-16,0 5-4 15,0 3-2-15,-3 3-5 16,0 4 0-16,-3 6-1 16,3 6 3-16,0 7 6 0,6 8 2 15,-3 16-3-15,3 3-1 16,-4 2 1-16,4 8 0 0,0 6-2 16,-6-1 2-16,9 1-4 15,-3 2-1-15,0-8-8 16,0-7-4-16,3-6-21 15,3-11-8-15,6-15-74 16,5-32-43-16,1-35 77 16</inkml:trace>
  <inkml:trace contextRef="#ctx0" brushRef="#br0" timeOffset="153522.6969">23201 13430 172 0,'3'-2'66'0,"-3"-1"-36"0,6 0-22 0,-3 3 16 0,0 0-10 16,0-2-1-16,0 2-7 16,0 0-2-16,-3 0-2 15,0 0-4-15,6 0 1 0,-3 0 3 16,-3 0 3-16,0 0 2 31,0 0 3-31,0 0 6 0,0 0 2 16,0 2-3-16,6 4-1 15,0-1-6-15,0 8 0 16,-3 6-5-16,6 7-2 16,-3 14-3-16,0 2-1 15,3 0 2-15,-1 6 2 16,-2 2-2-16,0-2 0 0,-6 0 1 15,6-1 2-15,-3 1 5 16,0-1 4-16,-3-2-2 16,3-7 2-16,0-7-4 15,0-4-2-15,-3-6-2 16,6-3-3-16,-3-2 3 0,-3-5 0 31,6-3-10-31,-3-11-27 16,0-5-7-16,0-16-36 15,3-2-16-15,0-6 1 16</inkml:trace>
  <inkml:trace contextRef="#ctx0" brushRef="#br0" timeOffset="153822.9118">23332 13473 296 0,'-6'-14'110'0,"6"12"-60"0,0-1-50 0,0 3 21 0,6 0-8 15,-3-3 2-15,3 1-8 16,3-1-4-16,-3 0-2 16,9-2-4-16,0 0 0 0,14-3 2 0,1 0 0 15,3 3-6-15,6-6-3 16,-4 9-3-16,1-1-2 31,3 3-19-31,-6 0-7 16,-4 5-8-16,-8 3 0 15,0 3-4-15,-15 2-41 16,-12 3 14-16</inkml:trace>
  <inkml:trace contextRef="#ctx0" brushRef="#br0" timeOffset="153992.0903">23290 13713 184 0,'-14'14'71'0,"14"-12"-38"0,0 4-1 16,9-1 27-16,-1 0-14 0,10 0-3 15,6-2-27-15,18-3-12 16,8-3-2-16,1 1-22 0,0-4-8 16,-1 1-34-1,-5 0-14-15,-9 0-24 16</inkml:trace>
  <inkml:trace contextRef="#ctx0" brushRef="#br0" timeOffset="154244.58">24014 13780 304 0,'0'0'115'0,"6"2"-62"0,-3-7-60 15,0 2 19-15,3 1-17 16,3-1-4-16,2-2-17 16,1-1-7-16,6 4 18 0,0-1-4 0,-3 3 2 15,3 0-11-15,-6 3-3 16,-3-1-32 0,-9 4-40-16,-6-1 30 15</inkml:trace>
  <inkml:trace contextRef="#ctx0" brushRef="#br0" timeOffset="154376.5133">23883 13925 304 0,'6'3'112'0,"6"-1"-60"0,26-2-50 16,-23 0 23-16,15 0-24 16,9 0-7-16,-7-2-63 0,7-4-30 15,3 1-15-15,-3-8-6 16</inkml:trace>
  <inkml:trace contextRef="#ctx0" brushRef="#br0" timeOffset="154769.5382">24692 13764 276 0,'-3'2'104'0,"3"-4"-56"0,-5 2-56 0,5 0 16 15,0 0-11-15,0 0 2 16,0 0-4-16,0 2 1 16,0 4 2-16,0-1 1 0,-6 5 1 15,0 6-3-15,-3 3 2 16,0 5-1-16,6 7 0 0,-6 4 2 0,9 7 2 31,0-2-3-31,12 0 0 0,3-6-1 0,5-8-2 16,4-2 7-16,6-11 5 15,12-7 9-15,-4-6 7 0,-5-6 4 16,3-15 3-16,-12-11-1 31,-3-7 1-31,-13-6-8 16,-2-8-4-16,-12-3-11 16,-5 1-5-16,-7 2-5 15,-12 8-1-15,0 10-3 16,-3 9-1-16,-5 15-32 15,-16 19-11-15,-5 11-105 16</inkml:trace>
  <inkml:trace contextRef="#ctx0" brushRef="#br0" timeOffset="156410.5273">22067 14282 188 0,'6'-2'71'0,"-3"2"-38"0,0-3-39 16,-3 3 14-16,3-3-9 15,0 1 0-15,6-1 1 16,-3 0 0-16,0 1 0 16,-3-1 4-16,3 0 2 0,-3 3 4 0,6-2 4 15,-6 2-2-15,6 5 1 16,-3-2 1-16,5 5 10 16,4-3-2-16,6 0-4 31,6 1-2-31,3-1-3 15,8 0 2-15,-2 0-2 0,9-2 2 0,2 0-6 32,4-1-1-32,0 1-6 15,-4 0-2-15,-2-1 0 0,-6 4 0 16,-10-1-7-16,1 0 0 16,-3 0-10-16,-6 1-2 15,-3-1-6-15,-4 0-1 16,-2 1-13-16,0-1-3 15,-3-2-120 1,-18-3 64-16</inkml:trace>
  <inkml:trace contextRef="#ctx0" brushRef="#br0" timeOffset="158008.7024">21921 14923 108 0,'0'0'41'0,"9"2"-22"0,0-2-9 0,-9 0 12 0,9 0-15 16,-3 0-5-16,0 0 0 15,0-2 2-15,0-1-1 32,0 3 0-32,0-3 3 0,-3 3 1 0,0 0 3 15,0-2-1-15,0 2 2 16,0-3 5-16,0 0 4 16,0 1-1-16,3-4 0 15,0 1-4-15,-1-3 1 16,1-2-7-16,0-1-3 15,0-2-3-15,-3-1 0 0,0 1-4 16,0 0-2-16,-3 0-3 16,0-3-1-16,-3 3-3 15,0-1 1-15,0 1 3 16,-3 3 1-16,-3 2 3 16,-2 0 1-16,-1 2 1 15,-3 4 0 1,-6 4 0-16,-6 6 2 15,0 0-1-15,1 0-1 16,-4 3 3-16,3 5 2 0,3 2-2 16,3 3-2-16,-2 3-3 15,11-3 1-15,3-2-1 16,6 2 0-16,6-2 4 16,6-3 1-16,8-6 1 15,7-2 0-15,3-8-2 0,3-3-2 16,0-5 3-16,-4-2 0 15,-2-3 5-15,0-1 3 16,-3 1-2-16,-6 0 2 16,-3 2-2-16,-3 3 2 15,-3 0-8-15,-1 3-4 0,-5 5-3 16,0 8 3-16,-2 5-2 16,-1 11 1-16,0 11 0 15,0 2 0-15,0 2 2 31,0 6 0-31,0 6 0 16,-3 1 0-16,0 4 0 0,0 0 0 16,0-3 0-16,0-9 2 15,3-4-8-15,0-5-3 0,0-6-2 16,3-6 1-16,-3-4-10 16,0-6-2-16,3-5-19 15,0 0-7-15,0-16-34 31</inkml:trace>
  <inkml:trace contextRef="#ctx0" brushRef="#br0" timeOffset="158556.4061">22174 15068 224 0,'0'0'85'0,"0"5"-46"0,0-7-46 16,0 2 14-16,0 0-12 15,0 0 1-15,0 0-7 16,6 2-1-16,-3 1 7 16,3 0 4-16,0-1 6 0,0 4 4 15,0-1 2 1,0 3 3-16,0 2 4 16,0 4-8-16,3 1-1 15,0 4-5-15,3 2-3 0,3 3 0 16,-4 2-1-16,4 1 0 15,-3-3 0-15,3 5 0 16,-3 3 0-16,0-6 0 16,0 0 0-16,-3-4-3 0,-3-4 2 15,3-5 3-15,-3 3 1 16,-3-8-6-16,0 0-2 16,0-3-7-16,-1 1-3 15,-2-6 2-15,0 0 2 16,0 0 5-16,0 0 3 15,0 0-9 1,-2 0-2-16,-4 0-26 16,-6 0-12-16,-3-3-19 15</inkml:trace>
  <inkml:trace contextRef="#ctx0" brushRef="#br0" timeOffset="159541.4366">21909 15026 184 0,'0'0'71'0,"3"0"-38"0,0 0-30 0,-3 0 15 16,6-3-9-16,3-2-3 15,0-6-8-15,3 1-1 0,-3-4 1 16,3-2 1-16,-3 1 1 0,3-4 0 16,0 1 2-16,-3-1 3 31,-1-2 2-31,-2 0 1 0,0 2 0 0,0 3-2 31,-3-2-1-31,-3 2-6 0,0 0 1 16,-6 3-2-16,0 2 0 15,-6 6 2-15,-2-3 0 16,-4 8 2-16,0 5 3 16,0 1 4-16,-3 2 5 15,3-1-6-15,0 4-2 16,1 5 1-16,-1 5 0 0,3 3-1 15,0 8-1-15,3 5-3 16,6 0 1-16,3-3 4 16,9 1 6-16,6 7 2 15,6 0 0-15,9 3-3 16,2 0-2-16,1-3-11 16,3 6-4-16,-3-6-4 0,-4-2-2 15,-2-3 1-15,0-2 1 16,-12-4-5-16,-9 4-4 0,-6 2 5 15,-3-5 3-15,-3-3 8 16,-6-3 3-16,-3-2 7 16,-8-6 5-16,-4-4-1 31,-9-6 1-31,0-6 1 0,1-4 2 16,-4-6 4-16,3-11 2 15,10-5 6-15,11-7 3 16,12-14-13-16,9-14-5 15,9-1-15-15,9-4-6 16,5 8-5-16,4 6-2 16,0 3 3-16,3 2 5 0,-4-6 6 15,-2 6 5-15,0 3 1 16,-9 8 2-16,-6 2-2 16,-3 3 2-16,-3 2-9 15,-6 3 0-15,-3 6-22 16,0 2-9-16,-3 5-25 15,-9 9-11 1,-3 7-25 0,-6 8-42-16,3 9 45 0</inkml:trace>
  <inkml:trace contextRef="#ctx0" brushRef="#br0" timeOffset="159894.9554">22704 15023 252 0,'0'-3'96'0,"3"3"-52"0,-3-2-45 16,0 2 18-16</inkml:trace>
  <inkml:trace contextRef="#ctx0" brushRef="#br0" timeOffset="160411.5107">22713 15005 371 0,'0'-16'-28'15,"3"2"12"-15,0-1 5 0,0-4 6 16,0 1 14-16,0-4 8 16,3 4 3-16,-3-1 0 15,-3 3-8-15,-3 3-5 16,-6 3 0-16,0 2 0 15,-9 2-8 1,-9 6-1-16,-5 6-2 16,-4 4 2-16,6 3 3 15,3 1 4-15,7-1 4 16,5 0 2-16,6 0-3 0,6 3-3 16,9-2-7-16,9-4-1 15,5-2-1-15,4-8-1 16,0-3 1-16,0 1 0 15,0-4 5-15,-4-1 3 0,1-4 8 16,0-5 2-16,0 0-1 16,0 3 2-16,-6 2-8 15,-3 1-2-15,0 2-1 16,-4 3 2-16,-2 2-8 16,-3 3 0-1,-3 0-2-15,0 8 2 16,-3 2 1-16,-3 4 3 15,3-4-3-15,-5 22 0 16,2-8 1-16,0 15 0 16,0 9 0-16,3 5 0 0,3 3-3 15,0 4 2-15,0 4 1 16,0-3 0-16,0-8 2 16,-6 0 1-16,6-6-4 15,-3-2 1-15,0-2-18 16,0-9-8-16,0-8-26 15,3-7-12-15,-3-6-43 16</inkml:trace>
  <inkml:trace contextRef="#ctx0" brushRef="#br0" timeOffset="160643.3863">22314 15229 208 0,'9'-13'79'0,"-3"11"-42"0,-3-6-43 16,0 2 14-16</inkml:trace>
  <inkml:trace contextRef="#ctx0" brushRef="#br0" timeOffset="161028.5716">22341 15184 320 0,'3'-10'-2'0,"-3"-1"0"0,0 3 6 0,0 0 5 16,0 3 10-16,0 0 8 31,0 0 1-31,0 2 1 0,0 0-10 16,0 1-4-16,0 2-6 15,0 0-1-15,0 0-5 16,0 0 0-16,0 0 1 16,0 0 0-16,0 0 4 15,0 0 3-15,6 0-2 16,0 0 0-16,0-3-1 0,3 0 0 16,0 1-4-16,3-4-1 15,-4 1-1-15,1 2-2 16,0-2 1-16,-3 2-1 15,0 1-3-15,-3-1 0 16,0 1-1-16,-3 2 3 16,0 0-2-16,0 5 1 0,0 3 2 15,-3 5 2-15,-6 8-3 32,-6 8-2-32,-5 11 2 15,-10 8 0-15,-6-1-2 0,6 1 0 16,4-8-16-16,5-9-5 15,6-7-56-15,18-34-87 32</inkml:trace>
  <inkml:trace contextRef="#ctx0" brushRef="#br0" timeOffset="162251.4625">23484 15028 196 0,'0'-8'74'0,"0"6"-40"0,0-19-38 0,0 15 15 16,0-4-10-16,0-1-1 15,0-2-5-15,0 0-1 16,0-1 3-16,-6-1 3 0,0-1 3 31,0 0 1-31,-3 3 2 0,9 2-3 16,-6 3-2-16,-3 0 2 15,-6 5 2-15,6 6-2 16,-8 5 0-16,-1 5 3 16,-3 8 1-16,0 9-1 15,3-4-1-15,6 0-1 0,6-4 0 16,6-4-5-1,6-2 1-15,3-3 2 16,3-2 1-16,0-6 1 0,0-5 0 0,6-2 4 16,-6-4 3-16,6 1 0 15,-1-8 1-15,-2 2 2 32,-3-5 2-32,3 3-7 15,-3 2-1-15,-3 3-4 0,0 19-14 16,0 5-3-1,-3 5 6-15,-6 6 3 16,0 10 1-16,-3 0 2 16,-9 2 1-16,-3 4 2 15,9-4-10-15,-3 4-2 16,0-6 3-16,3-6 3 16,0-1-8-16,0-7-2 0,3-4-24 15,-3-6-10-15,6 0-44 16</inkml:trace>
  <inkml:trace contextRef="#ctx0" brushRef="#br0" timeOffset="162575.4079">23543 15036 308 0,'0'0'115'0,"0"0"-62"0,0 3-55 15,0-3 20-15,0 0-16 16,0 0 0-16,3 5-13 31,0 1-5-31,0 4 8 0,3-2-12 0,0 5-3 16,3 6 9-16,-3 2 8 16,9 3 4-16,-3 2 2 0,3 6 0 15,0 0 2-15,0-1-8 16,0 9-1-16,-1-11-7 31,7 3-2-31,-3-8-11 0,-6-6-3 0,-3-4-19 16,-3-6-49-1,-12-14 13-15</inkml:trace>
  <inkml:trace contextRef="#ctx0" brushRef="#br0" timeOffset="162804.7604">23689 15044 288 0,'0'-2'107'0,"0"2"-58"0,0 0-55 15,0 0 17-15,0 0-12 16,0 0-1-16,0 0-8 16,0 0-4-16,0 2-1 15,0 9 8-15,6 5 6 0,-6 5 3 16,0 5 0-16,-6 9-2 15,-3 7 1 1,-2 14 1-16,-10-1-3 16,0-5-2-16,3-2-29 15,3-6-12-15,0-5-28 16</inkml:trace>
  <inkml:trace contextRef="#ctx0" brushRef="#br0" timeOffset="163152.2911">23782 14878 312 0,'0'2'115'0,"0"-2"-62"0,6 3-60 0,-3-1 21 16,-3-2-13-16,8 3-1 31,-5 2-2-31,-3 3-2 0,6 14 3 16,-6 4-2-16,0 11-1 0,0 8 3 0,0 11 0 15,0 7-19-15,0 11-7 16,0 3-50-1,3 8-20-15,6-17 1 16</inkml:trace>
  <inkml:trace contextRef="#ctx0" brushRef="#br0" timeOffset="169648.8751">19573 17058 272 0,'0'-6'104'0,"3"4"-56"0,0-4-47 0,-3 1 21 0,3 5-10 15,3-2-2-15,-3-1-1 16,0 0-1-16,0-2-4 15,0 5 2-15,0 0 0 0,-3 0-5 16,2 5 0-16,1 8-8 0,0 9 0 16,-3 23-4-16,0 5 2 15,0 8 3-15,0-2 1 16,3-3 3-16,3 2 3 16,0-10 0-16,0-3 2 15,3-10-7-15,-3-5 1 16,0-9 1-16,3-10 1 0,0-8-8 15,3-8-4-15,0-10 2 16,-3-4 2-16,0-9 16 16,-3-4 7-16,0-2 5 15,-3-8 1-15,0-8-7 16,-1 8 0-16,1 3-6 16,0 2 1-1,0 6 4-15,0 5 4 16,0 8 1-16,0 2 1 0,-3 6-5 15,0 2-3-15,0 9-5 16,0 4-4-16,0 9 0 16,0 5-1-16,0 8 0 15,0 7 2-15,3-1-1 16,3 1-1-16,0 4-6 0,3-4-4 16,12 6-8-16,0-5-1 15,0-3-17-15,0 0-4 16,-1-5-34-16,-2-5-13 15,3-6-22 1</inkml:trace>
  <inkml:trace contextRef="#ctx0" brushRef="#br0" timeOffset="170080.4547">19775 16581 288 0,'0'0'110'0,"3"-2"-60"0,-3-1-54 16,3 1 21-16,0-1-18 0,0-5-1 15,3 3-1-15,6-6-2 16,6 0 4-16,-3-2-5 0,0 5 2 16,-1 3 4-16,1 5 4 15,-3 0 5-15,0 5 5 16,3 3-6-16,0 5-2 31,0 14-3-31,0 5 0 0,0 15-4 16,-1-4 0-16,-2-4-12 15,0-4-5-15,-3-4-12 16,-3 4-6-16,0-9-8 16,-3-5-2-16,0-5-85 31,-6-21 38-31</inkml:trace>
  <inkml:trace contextRef="#ctx0" brushRef="#br0" timeOffset="170411.4426">19620 16425 324 0,'-6'-2'121'0,"15"2"-66"0,-12 0-64 15,3 0 20-15,3 0-17 16,3 2-3-16,6-2 0 16,3 0 3-16,6 0 3 15,6 0 4-15,14-2 4 0,4-1 0 16,6 3 2-16,-1-3-2 16,4-2 0-16,-7 5-14 15,-2 0-4-15,-6 5-25 0,-1-2-10 16,-5 2-37-1,12 1-49-15,-6-1 36 0</inkml:trace>
  <inkml:trace contextRef="#ctx0" brushRef="#br0" timeOffset="171049.571">20463 16981 280 0,'0'0'104'0,"3"0"-56"0,-3 0-49 16,0 0 20-1,3-8-11-15,3 3 0 16,0 2 2-1,3-7 1-15,-1 4 1 0,1 6-2 16,3 11-6 15,0 7-4-31,0 3-1 16,-3 11 1-16,3 3 0 0,0 10-5 16,3-6 1-16,3 1-3 15,-1-8 2-15,1-1-4 16,6-4 1-16,3-6 2 15,-3-10 3-15,-3-3 2 16,-4 0 3-16,1-3-3 0,-3-5-2 16,0-5 4-16,-3-6 1 15,-3-5 2-15,0-18 0 16,0-1 0-16,0-4 0 16,0-4-2-16,0 12-2 15,-1 1 5-15,-2-1 4 16,0 12 1-16,0 1 2 0,-3 4-2 15,0 4-1-15,-3 10-3 16,0 8-1 0,0 8 1-16,-3 2 1 15,3 6 1-15,0 5-2 16,3 3-1-16,3 5-3 16,0-5 1-1,3-3-11-15,3-3-2 16,0 6-4-16,-3 0-1 15,3-11-28-15,-3 3-9 0,6-35-180 32,-4-10 113-32</inkml:trace>
  <inkml:trace contextRef="#ctx0" brushRef="#br0" timeOffset="174043.1693">20454 17926 228 0,'6'0'85'0,"-3"-6"-46"0,3 4-43 0,0-4 13 15,0 6-7-15,3-5 1 0,-1 0-4 16,-2-6 0-16,3 1 1 15,0-4 4-15,-3 1 5 0,0 0-1 16,-3 0 3-16,-3-1-6 16,-3-4-1-16,0 5 0 15,-3 5 2-15,-3-3-3 0,-6 3 0 16,-5 3-3-16,-4 2-1 16,-6 6 3-16,-6 2 1 15,1 8-6-15,5 1 0 16,3 9-4-16,3-1 2 15,6-4-6-15,3-2-1 32,7-3 9-32,2 3 4 0,6-8 2 15,6-3 3-15,8-5 3 16,10-2 5-16,3-6-2 0,3 0 1 16,0-11-5-16,2 1-3 15,-2 5-2-15,-3-3 0 16,-6-3-7-16,0 6 1 15,-4 2-1-15,-2 3-1 0,-3 8 6 16,0 6 1-16,-3 10-5 16,0 15-2-16,-3 9 2 15,0 18 1-15,-3 8-5 16,0-7-3-16,-3 4-5 16,0-2-2-16,-3-3 3 31,3-8 1-31,-3-15-8 0,3-3-4 15,3-32-123 1,3-19 61 0</inkml:trace>
  <inkml:trace contextRef="#ctx0" brushRef="#br0" timeOffset="174397.2965">21112 17806 296 0,'0'0'112'0,"0"0"-60"0,-3 8-65 16,3-8 15-16,0 0-19 15,0 0-14 1,0 8 5-16,0-2 19 15,9 2 5-15,0 5 12 16,-1 0 5-16,7 6-7 16,9 4-4-16,-3 6-1 0,0 16 0 15,0-5-6-15,2 0 0 16,1-8-6-16,-3-1 1 16,-3 4-14-16,-3-9-3 15,-3 6-16-15,-6-8-6 0,-9-8-26 16,-6-16-20-1,-3-8 43-15</inkml:trace>
  <inkml:trace contextRef="#ctx0" brushRef="#br0" timeOffset="174697.667">21344 17743 312 0,'-3'5'118'0,"3"-5"-64"0,-3 0-63 16,3 0 20-16,0 0-19 15,0 3-4-15,0 7-5 16,0 4-3-16,-3 7 12 16,-3 5-7-16,-6 14-2 0,-9 10 2 0,-6 11 4 15,-2-3 4-15,-4 9 4 16,3-4 4-16,-3-5 2 15,10 3-1-15,2-16 1 16,9-13-9-16,0 0-3 16,15-25-57-16,12-14-26 31</inkml:trace>
  <inkml:trace contextRef="#ctx0" brushRef="#br0" timeOffset="175267.0999">21930 17849 256 0,'-9'0'96'0,"18"-3"-52"0,-3-2-51 16,-3-3-19-16,3-5-3 0,-12-6 3 15,3 1 4-15,-6 4 13 16,0 1 5-16,0 0 3 0,-3 8 14 16,-2-3 6-16,-1 2 6 15,-6 6 2-15,3 6-10 16,-3 2-3-16,-9 5-15 0,-2 13-6 15,5-2 3-15,6-3 1 16,3 3-4 0,6-8 0-16,3-3 3 0,12-7 4 15,9 1 7-15,6-9 6 16,6-9 10-16,3-2 6 16,-1 5-4-16,-2-5-3 0,-3 5-8 15,-3-3-1-15,-3 3-6 16,-3-2-2-16,0 2-2 15,-6 8 0-15,3 0-4 16,-6 8-2-16,-1 10-3 16,1 9 1-16,3 10 3 15,-3 8 3 1,-3 8 4-16,-3 0 4 16,3 10-6-16,0-2-2 15,3 3-14-15,0-9-5 0,3-13-58 16,9-12-26-16,3-20-11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EE35C33F-AC99-46FC-A5B3-42CF2F6C6F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955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84225" indent="-301625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06500" indent="-2413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90688" indent="-2413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173288" indent="-2413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630488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87688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44888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02088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93D22CB-C484-4430-963B-1BAA0381C168}" type="slidenum">
              <a:rPr lang="en-US" altLang="en-US" sz="1100" smtClean="0">
                <a:solidFill>
                  <a:srgbClr val="000000"/>
                </a:solidFill>
              </a:rPr>
              <a:pPr eaLnBrk="1" hangingPunct="1"/>
              <a:t>1</a:t>
            </a:fld>
            <a:endParaRPr lang="en-US" altLang="en-US" sz="110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F2849B5-55FA-4404-A555-BB203D93C08C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D39F2B1-FAFA-4D95-B124-F1A6B283084C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D39F2B1-FAFA-4D95-B124-F1A6B283084C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450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E5BDA5D-58E6-4490-BDAA-D7294A004C48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FC1FFAA-94D6-4F8D-8550-A40510E1556F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3ACD1D1-2272-44B5-B0F2-1A29647C518E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3ACD1D1-2272-44B5-B0F2-1A29647C518E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708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06C15C-3AE7-419B-8DC3-E571D3C6DA51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80EBABD-76AB-432B-B8D3-DBF82FE9957A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80EBABD-76AB-432B-B8D3-DBF82FE9957A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404E892-7308-45A4-827C-9F9BC5F2F6EB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en-US" sz="13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80EBABD-76AB-432B-B8D3-DBF82FE9957A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15F8D96-BEC4-4DDD-9067-71866CE602EF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2C39F0-00C2-4E99-991E-0E49FEC84AC4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300346-F6F8-4E3A-A2E1-075873F1C195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380CF-E7B6-4D69-952E-FE2044360FB1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en-US" sz="13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380CF-E7B6-4D69-952E-FE2044360FB1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594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380CF-E7B6-4D69-952E-FE2044360FB1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3645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9C5BFC-FFE7-4FA1-803F-B6CA06996D86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3D873F4-CB45-42ED-95FE-1A98FB13ABEC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FA6623C-4702-4AA2-9DB6-84D9B2CC76A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B07ADEA-04CE-42DE-99C6-9EAEE9CB74F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AADE4E4-5563-403D-ABC3-5E7A7E5C79D2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ACE6CE-0CC5-4E02-869E-45A231035924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DD8A5A1-45FD-4304-9E07-77B9BD3AA36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380CF-E7B6-4D69-952E-FE2044360FB1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4EE8810-D82A-4472-BF50-C0E2122DE99E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62889C2-5538-49B7-886D-4C95B98AD97F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9CAC36C-7EB6-48D7-ADE0-7C50E89FBCD3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30F407-6E78-4B21-BFDB-78A6F97ABE30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en-US" sz="13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8C65DFD-53AF-45C8-8B40-F7D759C71C24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en-US" sz="13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82F4C53-0CC6-40E4-AD3D-A47ACC20CF3A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en-US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EFF900-C2AE-41FC-9D40-E5E9183B121F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9AE0BF-3344-45B6-BC63-F6AB7C3C66DB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en-US" sz="13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B4A7DE9-6E76-4BCA-9E2E-220024A28634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en-US" sz="13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7A48F67-77A0-4B23-B4C3-B61193A79402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en-US" sz="13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3FE8C5-793F-4620-A27E-0380EDC17368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en-US" sz="13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459162-C447-42A8-846F-0C5E94032845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en-US" sz="13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21913C4-A694-42B2-BE83-495E30252A31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en-US" sz="13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3D0943E-D06B-4060-A0D5-E784FD01171B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en-US" sz="13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E55BF4E-DFF7-47E8-BBD7-FF4CC95B468E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en-US" sz="13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2149F44-15B2-4A66-B35A-59D6F340111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en-US" sz="13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357A3D7-952B-4612-B6B6-3707DEDA32D9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en-US" sz="13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DB35106-C09C-4C05-9507-01379873EAB9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2E3F09-26B2-401B-AC25-4A0B3335D47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en-US" sz="13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1D000EE-78BB-4FAF-BF5D-4A4EC396AE6E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en-US" sz="13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793266-BCE0-4944-95F9-22213B0602D3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en-US" sz="13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79A1555-22BF-4325-B32B-883A630CAE4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en-US" sz="13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 lIns="96639" tIns="48319" rIns="96639" bIns="48319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23CB5DE-9887-4154-9422-85970677D202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en-US" sz="13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 lIns="96639" tIns="48319" rIns="96639" bIns="48319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09AED5-8A01-483F-A4EE-A8E96411F798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2FDE584-53AF-4F3A-86C9-9DDC190E128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9426DD3-BE40-4303-B15C-913FDFDDD75F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45345EA-7D33-4629-9BDF-FF1684C75BBA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CB44CE-543B-470B-BA40-25640721EB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9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5B07E-4AD0-437A-8255-8CEFD36741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7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4F1AC-4A32-4338-A130-0FE98E2F64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79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0EFB5-2259-4BCE-9CEA-8B5F54105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7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3D959-E490-4B64-A701-84F69B0C27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4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C3CCE-0889-4526-AF72-3EE5D908B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1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AFA0E-15E0-4C94-B652-BFC98DDC9A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1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2A56E-7852-48C4-9DDC-BF75B86917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027C8-3A2B-414C-9A1C-4EAEC5CCB2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B2E21-D057-406E-BED1-E2B2C1B4F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73507C-5097-4B56-9ADB-AA59354D9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6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0FF0E5F-C485-4604-B629-04CFC38443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4.png"/><Relationship Id="rId7" Type="http://schemas.openxmlformats.org/officeDocument/2006/relationships/hyperlink" Target="http://profs.sci.univr.it/~fusiello/teaching/visione/EpipolarApplet/inde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customXml" Target="../ink/ink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customXml" Target="../ink/ink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customXml" Target="../ink/ink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0.wmf"/><Relationship Id="rId12" Type="http://schemas.openxmlformats.org/officeDocument/2006/relationships/customXml" Target="../ink/ink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1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38.wmf"/><Relationship Id="rId3" Type="http://schemas.openxmlformats.org/officeDocument/2006/relationships/image" Target="../media/image40.png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6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10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8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mitpress.mit.edu/e-journals/Videre/001/articles/Zhang/CalibEnv/CalibEnv.html" TargetMode="Externa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3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C:\Users\hebert\Desktop\All\D1\8\00vision\00falldemos\tri.html" TargetMode="Externa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hebert\Desktop\All\D1\8\00vision\00falldemos\iroad2.mpg" TargetMode="Externa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jpeg"/><Relationship Id="rId4" Type="http://schemas.openxmlformats.org/officeDocument/2006/relationships/image" Target="../media/image6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hyperlink" Target="file:///C:\Users\hebert\Desktop\All\D1\8\00vision\01sfmexamples\aerial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38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4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41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87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5400">
                <a:ea typeface="ＭＳ Ｐゴシック" pitchFamily="34" charset="-128"/>
              </a:rPr>
              <a:t>Computer Vision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2209800"/>
            <a:ext cx="7086600" cy="17526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Fall 2017 </a:t>
            </a:r>
            <a:r>
              <a:rPr lang="en-US" altLang="en-US" dirty="0">
                <a:ea typeface="ＭＳ Ｐゴシック" pitchFamily="34" charset="-128"/>
              </a:rPr>
              <a:t>16720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Instructor: S. Narasimhan, D. Held</a:t>
            </a:r>
          </a:p>
          <a:p>
            <a:pPr eaLnBrk="1" hangingPunct="1"/>
            <a:endParaRPr lang="en-US" altLang="en-US" sz="2800" dirty="0">
              <a:ea typeface="ＭＳ Ｐゴシック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DH 2315</a:t>
            </a: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M-W 4:30pm – 5:50pm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 rot="865987">
            <a:off x="2217738" y="3492500"/>
            <a:ext cx="1262062" cy="866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 rot="-991838">
            <a:off x="4319588" y="3624263"/>
            <a:ext cx="1262062" cy="866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217488" y="1411288"/>
            <a:ext cx="6183312" cy="4330700"/>
            <a:chOff x="137" y="889"/>
            <a:chExt cx="3895" cy="2728"/>
          </a:xfrm>
        </p:grpSpPr>
        <p:grpSp>
          <p:nvGrpSpPr>
            <p:cNvPr id="11289" name="Group 5"/>
            <p:cNvGrpSpPr>
              <a:grpSpLocks/>
            </p:cNvGrpSpPr>
            <p:nvPr/>
          </p:nvGrpSpPr>
          <p:grpSpPr bwMode="auto">
            <a:xfrm>
              <a:off x="137" y="889"/>
              <a:ext cx="3895" cy="2728"/>
              <a:chOff x="137" y="889"/>
              <a:chExt cx="3895" cy="2728"/>
            </a:xfrm>
          </p:grpSpPr>
          <p:sp>
            <p:nvSpPr>
              <p:cNvPr id="11291" name="AutoShape 6"/>
              <p:cNvSpPr>
                <a:spLocks noChangeArrowheads="1"/>
              </p:cNvSpPr>
              <p:nvPr/>
            </p:nvSpPr>
            <p:spPr bwMode="auto">
              <a:xfrm>
                <a:off x="137" y="889"/>
                <a:ext cx="3895" cy="2728"/>
              </a:xfrm>
              <a:prstGeom prst="parallelogram">
                <a:avLst>
                  <a:gd name="adj" fmla="val 1835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1292" name="Line 7"/>
              <p:cNvSpPr>
                <a:spLocks noChangeShapeType="1"/>
              </p:cNvSpPr>
              <p:nvPr/>
            </p:nvSpPr>
            <p:spPr bwMode="auto">
              <a:xfrm>
                <a:off x="1469" y="2179"/>
                <a:ext cx="727" cy="29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90" name="Line 8"/>
            <p:cNvSpPr>
              <a:spLocks noChangeShapeType="1"/>
            </p:cNvSpPr>
            <p:nvPr/>
          </p:nvSpPr>
          <p:spPr bwMode="auto">
            <a:xfrm flipH="1">
              <a:off x="2702" y="2232"/>
              <a:ext cx="725" cy="32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41" name="Group 9"/>
          <p:cNvGrpSpPr>
            <a:grpSpLocks/>
          </p:cNvGrpSpPr>
          <p:nvPr/>
        </p:nvGrpSpPr>
        <p:grpSpPr bwMode="auto">
          <a:xfrm>
            <a:off x="215900" y="1573213"/>
            <a:ext cx="8928100" cy="4192587"/>
            <a:chOff x="136" y="991"/>
            <a:chExt cx="5624" cy="2641"/>
          </a:xfrm>
        </p:grpSpPr>
        <p:sp>
          <p:nvSpPr>
            <p:cNvPr id="11286" name="AutoShape 10"/>
            <p:cNvSpPr>
              <a:spLocks noChangeArrowheads="1"/>
            </p:cNvSpPr>
            <p:nvPr/>
          </p:nvSpPr>
          <p:spPr bwMode="auto">
            <a:xfrm>
              <a:off x="136" y="991"/>
              <a:ext cx="5624" cy="2641"/>
            </a:xfrm>
            <a:prstGeom prst="parallelogram">
              <a:avLst>
                <a:gd name="adj" fmla="val 86166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1287" name="Line 11"/>
            <p:cNvSpPr>
              <a:spLocks noChangeShapeType="1"/>
            </p:cNvSpPr>
            <p:nvPr/>
          </p:nvSpPr>
          <p:spPr bwMode="auto">
            <a:xfrm>
              <a:off x="1385" y="2490"/>
              <a:ext cx="748" cy="2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8" name="Line 12"/>
            <p:cNvSpPr>
              <a:spLocks noChangeShapeType="1"/>
            </p:cNvSpPr>
            <p:nvPr/>
          </p:nvSpPr>
          <p:spPr bwMode="auto">
            <a:xfrm flipV="1">
              <a:off x="2789" y="2607"/>
              <a:ext cx="755" cy="2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45" name="Group 13"/>
          <p:cNvGrpSpPr>
            <a:grpSpLocks/>
          </p:cNvGrpSpPr>
          <p:nvPr/>
        </p:nvGrpSpPr>
        <p:grpSpPr bwMode="auto">
          <a:xfrm>
            <a:off x="215900" y="1643063"/>
            <a:ext cx="7137400" cy="4110037"/>
            <a:chOff x="136" y="1035"/>
            <a:chExt cx="4496" cy="2589"/>
          </a:xfrm>
        </p:grpSpPr>
        <p:sp>
          <p:nvSpPr>
            <p:cNvPr id="11283" name="AutoShape 14"/>
            <p:cNvSpPr>
              <a:spLocks noChangeArrowheads="1"/>
            </p:cNvSpPr>
            <p:nvPr/>
          </p:nvSpPr>
          <p:spPr bwMode="auto">
            <a:xfrm>
              <a:off x="136" y="1035"/>
              <a:ext cx="4496" cy="2589"/>
            </a:xfrm>
            <a:prstGeom prst="parallelogram">
              <a:avLst>
                <a:gd name="adj" fmla="val 43414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1284" name="Line 15"/>
            <p:cNvSpPr>
              <a:spLocks noChangeShapeType="1"/>
            </p:cNvSpPr>
            <p:nvPr/>
          </p:nvSpPr>
          <p:spPr bwMode="auto">
            <a:xfrm>
              <a:off x="1424" y="2303"/>
              <a:ext cx="756" cy="25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5" name="Line 16"/>
            <p:cNvSpPr>
              <a:spLocks noChangeShapeType="1"/>
            </p:cNvSpPr>
            <p:nvPr/>
          </p:nvSpPr>
          <p:spPr bwMode="auto">
            <a:xfrm flipH="1">
              <a:off x="2749" y="2378"/>
              <a:ext cx="735" cy="31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71" name="Oval 17"/>
          <p:cNvSpPr>
            <a:spLocks noChangeArrowheads="1"/>
          </p:cNvSpPr>
          <p:nvPr/>
        </p:nvSpPr>
        <p:spPr bwMode="auto">
          <a:xfrm>
            <a:off x="5527675" y="5656263"/>
            <a:ext cx="141288" cy="1412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272" name="Line 18"/>
          <p:cNvSpPr>
            <a:spLocks noChangeShapeType="1"/>
          </p:cNvSpPr>
          <p:nvPr/>
        </p:nvSpPr>
        <p:spPr bwMode="auto">
          <a:xfrm>
            <a:off x="204788" y="5753100"/>
            <a:ext cx="534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Line 19"/>
          <p:cNvSpPr>
            <a:spLocks noChangeShapeType="1"/>
          </p:cNvSpPr>
          <p:nvPr/>
        </p:nvSpPr>
        <p:spPr bwMode="auto">
          <a:xfrm flipH="1">
            <a:off x="246063" y="3338513"/>
            <a:ext cx="2108200" cy="240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Line 20"/>
          <p:cNvSpPr>
            <a:spLocks noChangeShapeType="1"/>
          </p:cNvSpPr>
          <p:nvPr/>
        </p:nvSpPr>
        <p:spPr bwMode="auto">
          <a:xfrm flipH="1">
            <a:off x="234950" y="4179888"/>
            <a:ext cx="1892300" cy="1573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Line 21"/>
          <p:cNvSpPr>
            <a:spLocks noChangeShapeType="1"/>
          </p:cNvSpPr>
          <p:nvPr/>
        </p:nvSpPr>
        <p:spPr bwMode="auto">
          <a:xfrm flipH="1">
            <a:off x="242888" y="4497388"/>
            <a:ext cx="3116262" cy="1231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Line 22"/>
          <p:cNvSpPr>
            <a:spLocks noChangeShapeType="1"/>
          </p:cNvSpPr>
          <p:nvPr/>
        </p:nvSpPr>
        <p:spPr bwMode="auto">
          <a:xfrm flipH="1">
            <a:off x="222250" y="3663950"/>
            <a:ext cx="3351213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Oval 23"/>
          <p:cNvSpPr>
            <a:spLocks noChangeArrowheads="1"/>
          </p:cNvSpPr>
          <p:nvPr/>
        </p:nvSpPr>
        <p:spPr bwMode="auto">
          <a:xfrm>
            <a:off x="144463" y="5695950"/>
            <a:ext cx="141287" cy="1412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278" name="Line 24"/>
          <p:cNvSpPr>
            <a:spLocks noChangeShapeType="1"/>
          </p:cNvSpPr>
          <p:nvPr/>
        </p:nvSpPr>
        <p:spPr bwMode="auto">
          <a:xfrm>
            <a:off x="4487863" y="4659313"/>
            <a:ext cx="1085850" cy="1047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Line 25"/>
          <p:cNvSpPr>
            <a:spLocks noChangeShapeType="1"/>
          </p:cNvSpPr>
          <p:nvPr/>
        </p:nvSpPr>
        <p:spPr bwMode="auto">
          <a:xfrm>
            <a:off x="4229100" y="3806825"/>
            <a:ext cx="1343025" cy="193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0" name="Line 26"/>
          <p:cNvSpPr>
            <a:spLocks noChangeShapeType="1"/>
          </p:cNvSpPr>
          <p:nvPr/>
        </p:nvSpPr>
        <p:spPr bwMode="auto">
          <a:xfrm>
            <a:off x="5419725" y="3467100"/>
            <a:ext cx="182563" cy="2247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1" name="Line 27"/>
          <p:cNvSpPr>
            <a:spLocks noChangeShapeType="1"/>
          </p:cNvSpPr>
          <p:nvPr/>
        </p:nvSpPr>
        <p:spPr bwMode="auto">
          <a:xfrm flipH="1">
            <a:off x="5570538" y="4286250"/>
            <a:ext cx="114300" cy="143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369888" y="23813"/>
            <a:ext cx="5638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itchFamily="18" charset="0"/>
              </a:rPr>
              <a:t>The </a:t>
            </a:r>
            <a:r>
              <a:rPr lang="en-US" altLang="en-US" sz="2400" dirty="0" err="1">
                <a:latin typeface="Times New Roman" pitchFamily="18" charset="0"/>
              </a:rPr>
              <a:t>epipolar</a:t>
            </a:r>
            <a:r>
              <a:rPr lang="en-US" altLang="en-US" sz="2400" dirty="0">
                <a:latin typeface="Times New Roman" pitchFamily="18" charset="0"/>
              </a:rPr>
              <a:t> lines are the intersection of the image planes with the </a:t>
            </a:r>
            <a:r>
              <a:rPr lang="en-US" altLang="en-US" sz="2400" dirty="0" err="1">
                <a:latin typeface="Times New Roman" pitchFamily="18" charset="0"/>
              </a:rPr>
              <a:t>epipolar</a:t>
            </a:r>
            <a:r>
              <a:rPr lang="en-US" altLang="en-US" sz="2400" dirty="0">
                <a:latin typeface="Times New Roman" pitchFamily="18" charset="0"/>
              </a:rPr>
              <a:t> planes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1122363" y="1414463"/>
            <a:ext cx="2187575" cy="4535487"/>
            <a:chOff x="707" y="891"/>
            <a:chExt cx="1378" cy="2857"/>
          </a:xfrm>
        </p:grpSpPr>
        <p:sp>
          <p:nvSpPr>
            <p:cNvPr id="12332" name="Line 3"/>
            <p:cNvSpPr>
              <a:spLocks noChangeShapeType="1"/>
            </p:cNvSpPr>
            <p:nvPr/>
          </p:nvSpPr>
          <p:spPr bwMode="auto">
            <a:xfrm flipH="1" flipV="1">
              <a:off x="958" y="891"/>
              <a:ext cx="1108" cy="2857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3" name="Line 4"/>
            <p:cNvSpPr>
              <a:spLocks noChangeShapeType="1"/>
            </p:cNvSpPr>
            <p:nvPr/>
          </p:nvSpPr>
          <p:spPr bwMode="auto">
            <a:xfrm flipH="1" flipV="1">
              <a:off x="707" y="961"/>
              <a:ext cx="1378" cy="2739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91" name="AutoShape 5"/>
          <p:cNvSpPr>
            <a:spLocks noChangeArrowheads="1"/>
          </p:cNvSpPr>
          <p:nvPr/>
        </p:nvSpPr>
        <p:spPr bwMode="auto">
          <a:xfrm rot="-3453861">
            <a:off x="4750594" y="2248694"/>
            <a:ext cx="4502150" cy="2589212"/>
          </a:xfrm>
          <a:prstGeom prst="parallelogram">
            <a:avLst>
              <a:gd name="adj" fmla="val 4347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2" name="Oval 6"/>
          <p:cNvSpPr>
            <a:spLocks noChangeArrowheads="1"/>
          </p:cNvSpPr>
          <p:nvPr/>
        </p:nvSpPr>
        <p:spPr bwMode="auto">
          <a:xfrm>
            <a:off x="823913" y="5370513"/>
            <a:ext cx="85725" cy="85725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3" name="Oval 7"/>
          <p:cNvSpPr>
            <a:spLocks noChangeArrowheads="1"/>
          </p:cNvSpPr>
          <p:nvPr/>
        </p:nvSpPr>
        <p:spPr bwMode="auto">
          <a:xfrm>
            <a:off x="8931275" y="4684713"/>
            <a:ext cx="85725" cy="85725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4" name="Line 8"/>
          <p:cNvSpPr>
            <a:spLocks noChangeShapeType="1"/>
          </p:cNvSpPr>
          <p:nvPr/>
        </p:nvSpPr>
        <p:spPr bwMode="auto">
          <a:xfrm flipV="1">
            <a:off x="909638" y="3397250"/>
            <a:ext cx="1425575" cy="1973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Line 9"/>
          <p:cNvSpPr>
            <a:spLocks noChangeShapeType="1"/>
          </p:cNvSpPr>
          <p:nvPr/>
        </p:nvSpPr>
        <p:spPr bwMode="auto">
          <a:xfrm flipV="1">
            <a:off x="2744788" y="1512888"/>
            <a:ext cx="992187" cy="1368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Line 10"/>
          <p:cNvSpPr>
            <a:spLocks noChangeShapeType="1"/>
          </p:cNvSpPr>
          <p:nvPr/>
        </p:nvSpPr>
        <p:spPr bwMode="auto">
          <a:xfrm flipV="1">
            <a:off x="2300288" y="2527300"/>
            <a:ext cx="709612" cy="931863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297" name="Group 11"/>
          <p:cNvGrpSpPr>
            <a:grpSpLocks/>
          </p:cNvGrpSpPr>
          <p:nvPr/>
        </p:nvGrpSpPr>
        <p:grpSpPr bwMode="auto">
          <a:xfrm>
            <a:off x="3697288" y="1471613"/>
            <a:ext cx="5276850" cy="3233737"/>
            <a:chOff x="2323" y="1295"/>
            <a:chExt cx="3324" cy="2037"/>
          </a:xfrm>
        </p:grpSpPr>
        <p:sp>
          <p:nvSpPr>
            <p:cNvPr id="12328" name="Line 12"/>
            <p:cNvSpPr>
              <a:spLocks noChangeShapeType="1"/>
            </p:cNvSpPr>
            <p:nvPr/>
          </p:nvSpPr>
          <p:spPr bwMode="auto">
            <a:xfrm>
              <a:off x="4161" y="2465"/>
              <a:ext cx="1486" cy="8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9" name="Oval 13"/>
            <p:cNvSpPr>
              <a:spLocks noChangeArrowheads="1"/>
            </p:cNvSpPr>
            <p:nvPr/>
          </p:nvSpPr>
          <p:spPr bwMode="auto">
            <a:xfrm>
              <a:off x="2323" y="1295"/>
              <a:ext cx="54" cy="54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30" name="Line 14"/>
            <p:cNvSpPr>
              <a:spLocks noChangeShapeType="1"/>
            </p:cNvSpPr>
            <p:nvPr/>
          </p:nvSpPr>
          <p:spPr bwMode="auto">
            <a:xfrm flipH="1" flipV="1">
              <a:off x="3702" y="2181"/>
              <a:ext cx="459" cy="2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31" name="Line 15"/>
            <p:cNvSpPr>
              <a:spLocks noChangeShapeType="1"/>
            </p:cNvSpPr>
            <p:nvPr/>
          </p:nvSpPr>
          <p:spPr bwMode="auto">
            <a:xfrm flipH="1" flipV="1">
              <a:off x="2344" y="1331"/>
              <a:ext cx="1360" cy="8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98" name="Text Box 16"/>
          <p:cNvSpPr txBox="1">
            <a:spLocks noChangeArrowheads="1"/>
          </p:cNvSpPr>
          <p:nvPr/>
        </p:nvSpPr>
        <p:spPr bwMode="auto">
          <a:xfrm>
            <a:off x="3309938" y="7239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2299" name="Text Box 17"/>
          <p:cNvSpPr txBox="1">
            <a:spLocks noChangeArrowheads="1"/>
          </p:cNvSpPr>
          <p:nvPr/>
        </p:nvSpPr>
        <p:spPr bwMode="auto">
          <a:xfrm>
            <a:off x="377825" y="52451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</a:p>
        </p:txBody>
      </p:sp>
      <p:sp>
        <p:nvSpPr>
          <p:cNvPr id="12300" name="Text Box 18"/>
          <p:cNvSpPr txBox="1">
            <a:spLocks noChangeArrowheads="1"/>
          </p:cNvSpPr>
          <p:nvPr/>
        </p:nvSpPr>
        <p:spPr bwMode="auto">
          <a:xfrm>
            <a:off x="8620125" y="4738688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O’</a:t>
            </a:r>
          </a:p>
        </p:txBody>
      </p:sp>
      <p:sp>
        <p:nvSpPr>
          <p:cNvPr id="12301" name="Oval 19"/>
          <p:cNvSpPr>
            <a:spLocks noChangeArrowheads="1"/>
          </p:cNvSpPr>
          <p:nvPr/>
        </p:nvSpPr>
        <p:spPr bwMode="auto">
          <a:xfrm>
            <a:off x="2251075" y="3413125"/>
            <a:ext cx="84138" cy="841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H="1" flipV="1">
            <a:off x="6604000" y="1757363"/>
            <a:ext cx="65088" cy="40417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3" name="Oval 21"/>
          <p:cNvSpPr>
            <a:spLocks noChangeArrowheads="1"/>
          </p:cNvSpPr>
          <p:nvPr/>
        </p:nvSpPr>
        <p:spPr bwMode="auto">
          <a:xfrm>
            <a:off x="6572250" y="3279775"/>
            <a:ext cx="84138" cy="841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2663825" y="5103813"/>
            <a:ext cx="3651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e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6640513" y="4875213"/>
            <a:ext cx="5000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e’</a:t>
            </a:r>
          </a:p>
        </p:txBody>
      </p:sp>
      <p:sp>
        <p:nvSpPr>
          <p:cNvPr id="20504" name="Line 24"/>
          <p:cNvSpPr>
            <a:spLocks noChangeShapeType="1"/>
          </p:cNvSpPr>
          <p:nvPr/>
        </p:nvSpPr>
        <p:spPr bwMode="auto">
          <a:xfrm flipV="1">
            <a:off x="6448425" y="1955800"/>
            <a:ext cx="1308100" cy="3505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505" name="Group 25"/>
          <p:cNvGrpSpPr>
            <a:grpSpLocks/>
          </p:cNvGrpSpPr>
          <p:nvPr/>
        </p:nvGrpSpPr>
        <p:grpSpPr bwMode="auto">
          <a:xfrm>
            <a:off x="4292600" y="3279775"/>
            <a:ext cx="4598988" cy="1738313"/>
            <a:chOff x="2704" y="2066"/>
            <a:chExt cx="2897" cy="1095"/>
          </a:xfrm>
        </p:grpSpPr>
        <p:sp>
          <p:nvSpPr>
            <p:cNvPr id="12324" name="Line 26"/>
            <p:cNvSpPr>
              <a:spLocks noChangeShapeType="1"/>
            </p:cNvSpPr>
            <p:nvPr/>
          </p:nvSpPr>
          <p:spPr bwMode="auto">
            <a:xfrm rot="-946414">
              <a:off x="4400" y="2460"/>
              <a:ext cx="1201" cy="7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5" name="Line 27"/>
            <p:cNvSpPr>
              <a:spLocks noChangeShapeType="1"/>
            </p:cNvSpPr>
            <p:nvPr/>
          </p:nvSpPr>
          <p:spPr bwMode="auto">
            <a:xfrm rot="-946414" flipH="1" flipV="1">
              <a:off x="3455" y="2250"/>
              <a:ext cx="818" cy="5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6" name="Line 28"/>
            <p:cNvSpPr>
              <a:spLocks noChangeShapeType="1"/>
            </p:cNvSpPr>
            <p:nvPr/>
          </p:nvSpPr>
          <p:spPr bwMode="auto">
            <a:xfrm rot="-946414" flipH="1" flipV="1">
              <a:off x="2704" y="2066"/>
              <a:ext cx="590" cy="3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7" name="Oval 29"/>
            <p:cNvSpPr>
              <a:spLocks noChangeArrowheads="1"/>
            </p:cNvSpPr>
            <p:nvPr/>
          </p:nvSpPr>
          <p:spPr bwMode="auto">
            <a:xfrm>
              <a:off x="4338" y="2618"/>
              <a:ext cx="53" cy="53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20510" name="Group 30"/>
          <p:cNvGrpSpPr>
            <a:grpSpLocks/>
          </p:cNvGrpSpPr>
          <p:nvPr/>
        </p:nvGrpSpPr>
        <p:grpSpPr bwMode="auto">
          <a:xfrm>
            <a:off x="1135063" y="3360738"/>
            <a:ext cx="3101975" cy="2324100"/>
            <a:chOff x="715" y="2117"/>
            <a:chExt cx="1954" cy="1464"/>
          </a:xfrm>
        </p:grpSpPr>
        <p:sp>
          <p:nvSpPr>
            <p:cNvPr id="12319" name="Oval 31"/>
            <p:cNvSpPr>
              <a:spLocks noChangeArrowheads="1"/>
            </p:cNvSpPr>
            <p:nvPr/>
          </p:nvSpPr>
          <p:spPr bwMode="auto">
            <a:xfrm rot="-946414">
              <a:off x="2611" y="2124"/>
              <a:ext cx="58" cy="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20" name="Line 32"/>
            <p:cNvSpPr>
              <a:spLocks noChangeShapeType="1"/>
            </p:cNvSpPr>
            <p:nvPr/>
          </p:nvSpPr>
          <p:spPr bwMode="auto">
            <a:xfrm rot="1365992" flipV="1">
              <a:off x="715" y="2565"/>
              <a:ext cx="734" cy="10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1" name="Line 33"/>
            <p:cNvSpPr>
              <a:spLocks noChangeShapeType="1"/>
            </p:cNvSpPr>
            <p:nvPr/>
          </p:nvSpPr>
          <p:spPr bwMode="auto">
            <a:xfrm rot="1365992" flipV="1">
              <a:off x="2451" y="2117"/>
              <a:ext cx="153" cy="2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2" name="Line 34"/>
            <p:cNvSpPr>
              <a:spLocks noChangeShapeType="1"/>
            </p:cNvSpPr>
            <p:nvPr/>
          </p:nvSpPr>
          <p:spPr bwMode="auto">
            <a:xfrm rot="1365992" flipV="1">
              <a:off x="1715" y="2155"/>
              <a:ext cx="573" cy="7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3" name="Oval 35"/>
            <p:cNvSpPr>
              <a:spLocks noChangeArrowheads="1"/>
            </p:cNvSpPr>
            <p:nvPr/>
          </p:nvSpPr>
          <p:spPr bwMode="auto">
            <a:xfrm>
              <a:off x="1578" y="2726"/>
              <a:ext cx="53" cy="53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12309" name="AutoShape 36"/>
          <p:cNvSpPr>
            <a:spLocks noChangeArrowheads="1"/>
          </p:cNvSpPr>
          <p:nvPr/>
        </p:nvSpPr>
        <p:spPr bwMode="auto">
          <a:xfrm rot="2187237" flipH="1">
            <a:off x="0" y="2862263"/>
            <a:ext cx="4514850" cy="2595562"/>
          </a:xfrm>
          <a:prstGeom prst="parallelogram">
            <a:avLst>
              <a:gd name="adj" fmla="val 434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12310" name="Group 37"/>
          <p:cNvGrpSpPr>
            <a:grpSpLocks/>
          </p:cNvGrpSpPr>
          <p:nvPr/>
        </p:nvGrpSpPr>
        <p:grpSpPr bwMode="auto">
          <a:xfrm>
            <a:off x="908050" y="4732338"/>
            <a:ext cx="8032750" cy="700087"/>
            <a:chOff x="572" y="2981"/>
            <a:chExt cx="5060" cy="441"/>
          </a:xfrm>
        </p:grpSpPr>
        <p:sp>
          <p:nvSpPr>
            <p:cNvPr id="12312" name="Line 38"/>
            <p:cNvSpPr>
              <a:spLocks noChangeShapeType="1"/>
            </p:cNvSpPr>
            <p:nvPr/>
          </p:nvSpPr>
          <p:spPr bwMode="auto">
            <a:xfrm flipV="1">
              <a:off x="572" y="3307"/>
              <a:ext cx="1311" cy="1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3" name="Line 39"/>
            <p:cNvSpPr>
              <a:spLocks noChangeShapeType="1"/>
            </p:cNvSpPr>
            <p:nvPr/>
          </p:nvSpPr>
          <p:spPr bwMode="auto">
            <a:xfrm flipV="1">
              <a:off x="1889" y="3274"/>
              <a:ext cx="291" cy="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4" name="Line 40"/>
            <p:cNvSpPr>
              <a:spLocks noChangeShapeType="1"/>
            </p:cNvSpPr>
            <p:nvPr/>
          </p:nvSpPr>
          <p:spPr bwMode="auto">
            <a:xfrm flipV="1">
              <a:off x="2187" y="3136"/>
              <a:ext cx="1634" cy="1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5" name="Line 41"/>
            <p:cNvSpPr>
              <a:spLocks noChangeShapeType="1"/>
            </p:cNvSpPr>
            <p:nvPr/>
          </p:nvSpPr>
          <p:spPr bwMode="auto">
            <a:xfrm flipV="1">
              <a:off x="3835" y="3106"/>
              <a:ext cx="351" cy="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6" name="Line 42"/>
            <p:cNvSpPr>
              <a:spLocks noChangeShapeType="1"/>
            </p:cNvSpPr>
            <p:nvPr/>
          </p:nvSpPr>
          <p:spPr bwMode="auto">
            <a:xfrm flipV="1">
              <a:off x="4237" y="2981"/>
              <a:ext cx="1395" cy="1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7" name="Oval 43"/>
            <p:cNvSpPr>
              <a:spLocks noChangeArrowheads="1"/>
            </p:cNvSpPr>
            <p:nvPr/>
          </p:nvSpPr>
          <p:spPr bwMode="auto">
            <a:xfrm>
              <a:off x="4167" y="3069"/>
              <a:ext cx="53" cy="53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18" name="Oval 44"/>
            <p:cNvSpPr>
              <a:spLocks noChangeArrowheads="1"/>
            </p:cNvSpPr>
            <p:nvPr/>
          </p:nvSpPr>
          <p:spPr bwMode="auto">
            <a:xfrm>
              <a:off x="1864" y="3279"/>
              <a:ext cx="52" cy="5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12311" name="Text Box 45"/>
          <p:cNvSpPr txBox="1">
            <a:spLocks noChangeArrowheads="1"/>
          </p:cNvSpPr>
          <p:nvPr/>
        </p:nvSpPr>
        <p:spPr bwMode="auto">
          <a:xfrm>
            <a:off x="1393825" y="206375"/>
            <a:ext cx="6437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Epipoles are at the intersection of the epipolar lines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0" grpId="0" animBg="1"/>
      <p:bldP spid="20503" grpId="0"/>
      <p:bldP spid="205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D30320-0E98-4E7A-9821-AB077DC787A2}"/>
                  </a:ext>
                </a:extLst>
              </p14:cNvPr>
              <p14:cNvContentPartPr/>
              <p14:nvPr/>
            </p14:nvContentPartPr>
            <p14:xfrm>
              <a:off x="1176480" y="1118520"/>
              <a:ext cx="7446240" cy="485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D30320-0E98-4E7A-9821-AB077DC787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120" y="1109160"/>
                <a:ext cx="7464960" cy="48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660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978400" y="2000250"/>
            <a:ext cx="1857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631950" y="2406650"/>
            <a:ext cx="2479675" cy="15144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4978400" y="2406650"/>
            <a:ext cx="2478088" cy="15144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4978400" y="3230563"/>
            <a:ext cx="2478088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2747963" y="4664075"/>
            <a:ext cx="133350" cy="1333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319" name="Oval 7"/>
          <p:cNvSpPr>
            <a:spLocks noChangeArrowheads="1"/>
          </p:cNvSpPr>
          <p:nvPr/>
        </p:nvSpPr>
        <p:spPr bwMode="auto">
          <a:xfrm>
            <a:off x="6153150" y="4664075"/>
            <a:ext cx="131763" cy="1333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V="1">
            <a:off x="2814638" y="3263900"/>
            <a:ext cx="646112" cy="1476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5414963" y="3208338"/>
            <a:ext cx="803275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4294188" y="1185863"/>
            <a:ext cx="131762" cy="1333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V="1">
            <a:off x="3460750" y="2416175"/>
            <a:ext cx="371475" cy="84772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V="1">
            <a:off x="3832225" y="1319213"/>
            <a:ext cx="506413" cy="1087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 flipH="1" flipV="1">
            <a:off x="4999038" y="2419350"/>
            <a:ext cx="430212" cy="8001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 flipH="1" flipV="1">
            <a:off x="4386263" y="1282700"/>
            <a:ext cx="590550" cy="1116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327" name="Object 15"/>
          <p:cNvGraphicFramePr>
            <a:graphicFrameLocks noChangeAspect="1"/>
          </p:cNvGraphicFramePr>
          <p:nvPr/>
        </p:nvGraphicFramePr>
        <p:xfrm>
          <a:off x="8001000" y="4306888"/>
          <a:ext cx="9636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name="Equation" r:id="rId4" imgW="380670" imgH="177646" progId="Equation.3">
                  <p:embed/>
                </p:oleObj>
              </mc:Choice>
              <mc:Fallback>
                <p:oleObj name="Equation" r:id="rId4" imgW="380670" imgH="17764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4306888"/>
                        <a:ext cx="963613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8" name="Object 16"/>
          <p:cNvGraphicFramePr>
            <a:graphicFrameLocks noChangeAspect="1"/>
          </p:cNvGraphicFramePr>
          <p:nvPr/>
        </p:nvGraphicFramePr>
        <p:xfrm>
          <a:off x="0" y="4384675"/>
          <a:ext cx="10922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1" name="Equation" r:id="rId6" imgW="431613" imgH="241195" progId="Equation.3">
                  <p:embed/>
                </p:oleObj>
              </mc:Choice>
              <mc:Fallback>
                <p:oleObj name="Equation" r:id="rId6" imgW="431613" imgH="24119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384675"/>
                        <a:ext cx="10922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1236663" y="4745038"/>
            <a:ext cx="6673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5391150" y="3176588"/>
            <a:ext cx="106363" cy="106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58938" y="3230563"/>
            <a:ext cx="247808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3421063" y="3176588"/>
            <a:ext cx="106362" cy="106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2392363" y="4760913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6078538" y="4732338"/>
            <a:ext cx="5222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O’</a:t>
            </a:r>
          </a:p>
        </p:txBody>
      </p:sp>
      <p:sp>
        <p:nvSpPr>
          <p:cNvPr id="13335" name="Text Box 23"/>
          <p:cNvSpPr txBox="1">
            <a:spLocks noChangeArrowheads="1"/>
          </p:cNvSpPr>
          <p:nvPr/>
        </p:nvSpPr>
        <p:spPr bwMode="auto">
          <a:xfrm>
            <a:off x="593725" y="104775"/>
            <a:ext cx="7577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Special case: frontoparallel cameras. Epipoles are at infinity.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381000" y="152400"/>
            <a:ext cx="8147050" cy="6481763"/>
            <a:chOff x="120" y="0"/>
            <a:chExt cx="5132" cy="4083"/>
          </a:xfrm>
        </p:grpSpPr>
        <p:sp>
          <p:nvSpPr>
            <p:cNvPr id="14340" name="Text Box 3"/>
            <p:cNvSpPr txBox="1">
              <a:spLocks noChangeArrowheads="1"/>
            </p:cNvSpPr>
            <p:nvPr/>
          </p:nvSpPr>
          <p:spPr bwMode="auto">
            <a:xfrm>
              <a:off x="1488" y="0"/>
              <a:ext cx="24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latin typeface="Times New Roman" pitchFamily="18" charset="0"/>
                </a:rPr>
                <a:t>Epipolar Geometry Example</a:t>
              </a:r>
              <a:endParaRPr lang="en-US" altLang="en-US" sz="2400">
                <a:latin typeface="Times New Roman" pitchFamily="18" charset="0"/>
              </a:endParaRPr>
            </a:p>
          </p:txBody>
        </p:sp>
        <p:pic>
          <p:nvPicPr>
            <p:cNvPr id="14341" name="Picture 4" descr="lef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" y="2231"/>
              <a:ext cx="2467" cy="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2" name="Picture 5" descr="righ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" y="2239"/>
              <a:ext cx="2459" cy="1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3" name="Line 6"/>
            <p:cNvSpPr>
              <a:spLocks noChangeShapeType="1"/>
            </p:cNvSpPr>
            <p:nvPr/>
          </p:nvSpPr>
          <p:spPr bwMode="auto">
            <a:xfrm>
              <a:off x="2759" y="3286"/>
              <a:ext cx="2462" cy="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4" name="Line 7"/>
            <p:cNvSpPr>
              <a:spLocks noChangeShapeType="1"/>
            </p:cNvSpPr>
            <p:nvPr/>
          </p:nvSpPr>
          <p:spPr bwMode="auto">
            <a:xfrm>
              <a:off x="2778" y="2791"/>
              <a:ext cx="2433" cy="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Line 8"/>
            <p:cNvSpPr>
              <a:spLocks noChangeShapeType="1"/>
            </p:cNvSpPr>
            <p:nvPr/>
          </p:nvSpPr>
          <p:spPr bwMode="auto">
            <a:xfrm>
              <a:off x="2761" y="2357"/>
              <a:ext cx="2470" cy="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Line 9"/>
            <p:cNvSpPr>
              <a:spLocks noChangeShapeType="1"/>
            </p:cNvSpPr>
            <p:nvPr/>
          </p:nvSpPr>
          <p:spPr bwMode="auto">
            <a:xfrm>
              <a:off x="2762" y="3616"/>
              <a:ext cx="2459" cy="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Oval 10"/>
            <p:cNvSpPr>
              <a:spLocks noChangeArrowheads="1"/>
            </p:cNvSpPr>
            <p:nvPr/>
          </p:nvSpPr>
          <p:spPr bwMode="auto">
            <a:xfrm>
              <a:off x="1472" y="2337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48" name="Oval 11"/>
            <p:cNvSpPr>
              <a:spLocks noChangeArrowheads="1"/>
            </p:cNvSpPr>
            <p:nvPr/>
          </p:nvSpPr>
          <p:spPr bwMode="auto">
            <a:xfrm>
              <a:off x="1258" y="2769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49" name="Oval 12"/>
            <p:cNvSpPr>
              <a:spLocks noChangeArrowheads="1"/>
            </p:cNvSpPr>
            <p:nvPr/>
          </p:nvSpPr>
          <p:spPr bwMode="auto">
            <a:xfrm>
              <a:off x="1264" y="3257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50" name="Oval 13"/>
            <p:cNvSpPr>
              <a:spLocks noChangeArrowheads="1"/>
            </p:cNvSpPr>
            <p:nvPr/>
          </p:nvSpPr>
          <p:spPr bwMode="auto">
            <a:xfrm>
              <a:off x="2205" y="3599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pic>
          <p:nvPicPr>
            <p:cNvPr id="14351" name="Picture 14" descr="sbuilding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" y="328"/>
              <a:ext cx="2507" cy="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52" name="Group 15"/>
            <p:cNvGrpSpPr>
              <a:grpSpLocks/>
            </p:cNvGrpSpPr>
            <p:nvPr/>
          </p:nvGrpSpPr>
          <p:grpSpPr bwMode="auto">
            <a:xfrm>
              <a:off x="2765" y="323"/>
              <a:ext cx="2487" cy="1635"/>
              <a:chOff x="588" y="1632"/>
              <a:chExt cx="2038" cy="1189"/>
            </a:xfrm>
          </p:grpSpPr>
          <p:pic>
            <p:nvPicPr>
              <p:cNvPr id="14357" name="Picture 16" descr="warp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" y="1632"/>
                <a:ext cx="2038" cy="1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58" name="Line 17"/>
              <p:cNvSpPr>
                <a:spLocks noChangeShapeType="1"/>
              </p:cNvSpPr>
              <p:nvPr/>
            </p:nvSpPr>
            <p:spPr bwMode="auto">
              <a:xfrm>
                <a:off x="589" y="1808"/>
                <a:ext cx="2034" cy="161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9" name="Line 18"/>
              <p:cNvSpPr>
                <a:spLocks noChangeShapeType="1"/>
              </p:cNvSpPr>
              <p:nvPr/>
            </p:nvSpPr>
            <p:spPr bwMode="auto">
              <a:xfrm flipV="1">
                <a:off x="595" y="2285"/>
                <a:ext cx="2030" cy="92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0" name="Line 19"/>
              <p:cNvSpPr>
                <a:spLocks noChangeShapeType="1"/>
              </p:cNvSpPr>
              <p:nvPr/>
            </p:nvSpPr>
            <p:spPr bwMode="auto">
              <a:xfrm>
                <a:off x="1790" y="2763"/>
                <a:ext cx="0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1" name="Line 20"/>
              <p:cNvSpPr>
                <a:spLocks noChangeShapeType="1"/>
              </p:cNvSpPr>
              <p:nvPr/>
            </p:nvSpPr>
            <p:spPr bwMode="auto">
              <a:xfrm>
                <a:off x="1051" y="1638"/>
                <a:ext cx="1570" cy="158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2" name="Line 21"/>
              <p:cNvSpPr>
                <a:spLocks noChangeShapeType="1"/>
              </p:cNvSpPr>
              <p:nvPr/>
            </p:nvSpPr>
            <p:spPr bwMode="auto">
              <a:xfrm flipV="1">
                <a:off x="1492" y="2620"/>
                <a:ext cx="1128" cy="193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53" name="Oval 22"/>
            <p:cNvSpPr>
              <a:spLocks noChangeArrowheads="1"/>
            </p:cNvSpPr>
            <p:nvPr/>
          </p:nvSpPr>
          <p:spPr bwMode="auto">
            <a:xfrm>
              <a:off x="1040" y="412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54" name="Oval 23"/>
            <p:cNvSpPr>
              <a:spLocks noChangeArrowheads="1"/>
            </p:cNvSpPr>
            <p:nvPr/>
          </p:nvSpPr>
          <p:spPr bwMode="auto">
            <a:xfrm>
              <a:off x="623" y="681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55" name="Oval 24"/>
            <p:cNvSpPr>
              <a:spLocks noChangeArrowheads="1"/>
            </p:cNvSpPr>
            <p:nvPr/>
          </p:nvSpPr>
          <p:spPr bwMode="auto">
            <a:xfrm>
              <a:off x="1640" y="1824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56" name="Oval 25"/>
            <p:cNvSpPr>
              <a:spLocks noChangeArrowheads="1"/>
            </p:cNvSpPr>
            <p:nvPr/>
          </p:nvSpPr>
          <p:spPr bwMode="auto">
            <a:xfrm>
              <a:off x="603" y="1229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14339" name="AutoShape 26">
            <a:hlinkClick r:id="rId7" highlightClick="1"/>
          </p:cNvPr>
          <p:cNvSpPr>
            <a:spLocks noChangeArrowheads="1"/>
          </p:cNvSpPr>
          <p:nvPr/>
        </p:nvSpPr>
        <p:spPr bwMode="auto">
          <a:xfrm>
            <a:off x="8720138" y="6380163"/>
            <a:ext cx="233362" cy="328612"/>
          </a:xfrm>
          <a:prstGeom prst="actionButtonDocumen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BDEC3F-C05D-45C8-913A-133E158524CC}"/>
                  </a:ext>
                </a:extLst>
              </p14:cNvPr>
              <p14:cNvContentPartPr/>
              <p14:nvPr/>
            </p14:nvContentPartPr>
            <p14:xfrm>
              <a:off x="948240" y="1083960"/>
              <a:ext cx="6048720" cy="438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BDEC3F-C05D-45C8-913A-133E158524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8880" y="1074600"/>
                <a:ext cx="6067440" cy="440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/>
          <p:cNvSpPr txBox="1">
            <a:spLocks noChangeArrowheads="1"/>
          </p:cNvSpPr>
          <p:nvPr/>
        </p:nvSpPr>
        <p:spPr bwMode="auto">
          <a:xfrm>
            <a:off x="1881188" y="214313"/>
            <a:ext cx="57277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4000"/>
              <a:t>Forward Camera Motion</a:t>
            </a:r>
          </a:p>
        </p:txBody>
      </p:sp>
      <p:pic>
        <p:nvPicPr>
          <p:cNvPr id="15363" name="Picture 5" descr="fig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3941763"/>
            <a:ext cx="2682875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7" descr="fig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066800"/>
            <a:ext cx="2682875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8"/>
          <p:cNvSpPr>
            <a:spLocks noChangeArrowheads="1"/>
          </p:cNvSpPr>
          <p:nvPr/>
        </p:nvSpPr>
        <p:spPr bwMode="auto">
          <a:xfrm>
            <a:off x="5689600" y="3771900"/>
            <a:ext cx="2049463" cy="17224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6" name="Rectangle 9"/>
          <p:cNvSpPr>
            <a:spLocks noChangeArrowheads="1"/>
          </p:cNvSpPr>
          <p:nvPr/>
        </p:nvSpPr>
        <p:spPr bwMode="auto">
          <a:xfrm>
            <a:off x="6053138" y="2860675"/>
            <a:ext cx="1282700" cy="11350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7" name="Freeform 10"/>
          <p:cNvSpPr>
            <a:spLocks/>
          </p:cNvSpPr>
          <p:nvPr/>
        </p:nvSpPr>
        <p:spPr bwMode="auto">
          <a:xfrm>
            <a:off x="5772150" y="3135313"/>
            <a:ext cx="914400" cy="1935162"/>
          </a:xfrm>
          <a:custGeom>
            <a:avLst/>
            <a:gdLst>
              <a:gd name="T0" fmla="*/ 914400 w 576"/>
              <a:gd name="T1" fmla="*/ 1935162 h 1219"/>
              <a:gd name="T2" fmla="*/ 906463 w 576"/>
              <a:gd name="T3" fmla="*/ 171450 h 1219"/>
              <a:gd name="T4" fmla="*/ 422275 w 576"/>
              <a:gd name="T5" fmla="*/ 0 h 1219"/>
              <a:gd name="T6" fmla="*/ 0 w 576"/>
              <a:gd name="T7" fmla="*/ 1592262 h 1219"/>
              <a:gd name="T8" fmla="*/ 914400 w 576"/>
              <a:gd name="T9" fmla="*/ 1935162 h 1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1219">
                <a:moveTo>
                  <a:pt x="576" y="1219"/>
                </a:moveTo>
                <a:lnTo>
                  <a:pt x="571" y="108"/>
                </a:lnTo>
                <a:lnTo>
                  <a:pt x="266" y="0"/>
                </a:lnTo>
                <a:lnTo>
                  <a:pt x="0" y="1003"/>
                </a:lnTo>
                <a:lnTo>
                  <a:pt x="576" y="1219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Freeform 11"/>
          <p:cNvSpPr>
            <a:spLocks/>
          </p:cNvSpPr>
          <p:nvPr/>
        </p:nvSpPr>
        <p:spPr bwMode="auto">
          <a:xfrm flipH="1">
            <a:off x="6681788" y="3130550"/>
            <a:ext cx="914400" cy="1935163"/>
          </a:xfrm>
          <a:custGeom>
            <a:avLst/>
            <a:gdLst>
              <a:gd name="T0" fmla="*/ 914400 w 576"/>
              <a:gd name="T1" fmla="*/ 1935163 h 1219"/>
              <a:gd name="T2" fmla="*/ 906463 w 576"/>
              <a:gd name="T3" fmla="*/ 171450 h 1219"/>
              <a:gd name="T4" fmla="*/ 422275 w 576"/>
              <a:gd name="T5" fmla="*/ 0 h 1219"/>
              <a:gd name="T6" fmla="*/ 0 w 576"/>
              <a:gd name="T7" fmla="*/ 1592263 h 1219"/>
              <a:gd name="T8" fmla="*/ 914400 w 576"/>
              <a:gd name="T9" fmla="*/ 1935163 h 1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1219">
                <a:moveTo>
                  <a:pt x="576" y="1219"/>
                </a:moveTo>
                <a:lnTo>
                  <a:pt x="571" y="108"/>
                </a:lnTo>
                <a:lnTo>
                  <a:pt x="266" y="0"/>
                </a:lnTo>
                <a:lnTo>
                  <a:pt x="0" y="1003"/>
                </a:lnTo>
                <a:lnTo>
                  <a:pt x="576" y="1219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Freeform 12"/>
          <p:cNvSpPr>
            <a:spLocks/>
          </p:cNvSpPr>
          <p:nvPr/>
        </p:nvSpPr>
        <p:spPr bwMode="auto">
          <a:xfrm>
            <a:off x="6684963" y="3321050"/>
            <a:ext cx="923925" cy="2001838"/>
          </a:xfrm>
          <a:custGeom>
            <a:avLst/>
            <a:gdLst>
              <a:gd name="T0" fmla="*/ 0 w 582"/>
              <a:gd name="T1" fmla="*/ 1763713 h 1261"/>
              <a:gd name="T2" fmla="*/ 7938 w 582"/>
              <a:gd name="T3" fmla="*/ 0 h 1261"/>
              <a:gd name="T4" fmla="*/ 427038 w 582"/>
              <a:gd name="T5" fmla="*/ 107950 h 1261"/>
              <a:gd name="T6" fmla="*/ 923925 w 582"/>
              <a:gd name="T7" fmla="*/ 2001838 h 1261"/>
              <a:gd name="T8" fmla="*/ 0 w 582"/>
              <a:gd name="T9" fmla="*/ 1763713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2" h="1261">
                <a:moveTo>
                  <a:pt x="0" y="1111"/>
                </a:moveTo>
                <a:lnTo>
                  <a:pt x="5" y="0"/>
                </a:lnTo>
                <a:lnTo>
                  <a:pt x="269" y="68"/>
                </a:lnTo>
                <a:lnTo>
                  <a:pt x="582" y="1261"/>
                </a:lnTo>
                <a:lnTo>
                  <a:pt x="0" y="1111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Freeform 14"/>
          <p:cNvSpPr>
            <a:spLocks/>
          </p:cNvSpPr>
          <p:nvPr/>
        </p:nvSpPr>
        <p:spPr bwMode="auto">
          <a:xfrm flipH="1">
            <a:off x="5756275" y="3314700"/>
            <a:ext cx="923925" cy="2001838"/>
          </a:xfrm>
          <a:custGeom>
            <a:avLst/>
            <a:gdLst>
              <a:gd name="T0" fmla="*/ 0 w 582"/>
              <a:gd name="T1" fmla="*/ 1763713 h 1261"/>
              <a:gd name="T2" fmla="*/ 7938 w 582"/>
              <a:gd name="T3" fmla="*/ 0 h 1261"/>
              <a:gd name="T4" fmla="*/ 427038 w 582"/>
              <a:gd name="T5" fmla="*/ 107950 h 1261"/>
              <a:gd name="T6" fmla="*/ 923925 w 582"/>
              <a:gd name="T7" fmla="*/ 2001838 h 1261"/>
              <a:gd name="T8" fmla="*/ 0 w 582"/>
              <a:gd name="T9" fmla="*/ 1763713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2" h="1261">
                <a:moveTo>
                  <a:pt x="0" y="1111"/>
                </a:moveTo>
                <a:lnTo>
                  <a:pt x="5" y="0"/>
                </a:lnTo>
                <a:lnTo>
                  <a:pt x="269" y="68"/>
                </a:lnTo>
                <a:lnTo>
                  <a:pt x="582" y="1261"/>
                </a:lnTo>
                <a:lnTo>
                  <a:pt x="0" y="1111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Line 16"/>
          <p:cNvSpPr>
            <a:spLocks noChangeShapeType="1"/>
          </p:cNvSpPr>
          <p:nvPr/>
        </p:nvSpPr>
        <p:spPr bwMode="auto">
          <a:xfrm>
            <a:off x="5886450" y="4319588"/>
            <a:ext cx="792163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Line 17"/>
          <p:cNvSpPr>
            <a:spLocks noChangeShapeType="1"/>
          </p:cNvSpPr>
          <p:nvPr/>
        </p:nvSpPr>
        <p:spPr bwMode="auto">
          <a:xfrm flipV="1">
            <a:off x="6697663" y="4338638"/>
            <a:ext cx="80010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Line 18"/>
          <p:cNvSpPr>
            <a:spLocks noChangeShapeType="1"/>
          </p:cNvSpPr>
          <p:nvPr/>
        </p:nvSpPr>
        <p:spPr bwMode="auto">
          <a:xfrm>
            <a:off x="6692900" y="4627563"/>
            <a:ext cx="784225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Line 19"/>
          <p:cNvSpPr>
            <a:spLocks noChangeShapeType="1"/>
          </p:cNvSpPr>
          <p:nvPr/>
        </p:nvSpPr>
        <p:spPr bwMode="auto">
          <a:xfrm flipH="1">
            <a:off x="5888038" y="4613275"/>
            <a:ext cx="808037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Oval 20"/>
          <p:cNvSpPr>
            <a:spLocks noChangeArrowheads="1"/>
          </p:cNvSpPr>
          <p:nvPr/>
        </p:nvSpPr>
        <p:spPr bwMode="auto">
          <a:xfrm>
            <a:off x="6654800" y="5046663"/>
            <a:ext cx="65088" cy="5556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6" name="Oval 21"/>
          <p:cNvSpPr>
            <a:spLocks noChangeArrowheads="1"/>
          </p:cNvSpPr>
          <p:nvPr/>
        </p:nvSpPr>
        <p:spPr bwMode="auto">
          <a:xfrm>
            <a:off x="6650038" y="3514725"/>
            <a:ext cx="65087" cy="5556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7" name="Oval 22"/>
          <p:cNvSpPr>
            <a:spLocks noChangeArrowheads="1"/>
          </p:cNvSpPr>
          <p:nvPr/>
        </p:nvSpPr>
        <p:spPr bwMode="auto">
          <a:xfrm>
            <a:off x="6657975" y="4584700"/>
            <a:ext cx="65088" cy="5556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8" name="Oval 23"/>
          <p:cNvSpPr>
            <a:spLocks noChangeArrowheads="1"/>
          </p:cNvSpPr>
          <p:nvPr/>
        </p:nvSpPr>
        <p:spPr bwMode="auto">
          <a:xfrm>
            <a:off x="6653213" y="3281363"/>
            <a:ext cx="65087" cy="5556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9" name="Text Box 24"/>
          <p:cNvSpPr txBox="1">
            <a:spLocks noChangeArrowheads="1"/>
          </p:cNvSpPr>
          <p:nvPr/>
        </p:nvSpPr>
        <p:spPr bwMode="auto">
          <a:xfrm>
            <a:off x="6605588" y="5005388"/>
            <a:ext cx="325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e</a:t>
            </a:r>
          </a:p>
        </p:txBody>
      </p:sp>
      <p:sp>
        <p:nvSpPr>
          <p:cNvPr id="15380" name="Text Box 25"/>
          <p:cNvSpPr txBox="1">
            <a:spLocks noChangeArrowheads="1"/>
          </p:cNvSpPr>
          <p:nvPr/>
        </p:nvSpPr>
        <p:spPr bwMode="auto">
          <a:xfrm>
            <a:off x="6532563" y="2943225"/>
            <a:ext cx="382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e’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/>
          <p:cNvSpPr>
            <a:spLocks noChangeArrowheads="1"/>
          </p:cNvSpPr>
          <p:nvPr/>
        </p:nvSpPr>
        <p:spPr bwMode="auto">
          <a:xfrm>
            <a:off x="5324475" y="2933700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 flipH="1">
            <a:off x="1133475" y="2933700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 flipV="1">
            <a:off x="1438275" y="3619500"/>
            <a:ext cx="1265238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6505575" y="3559175"/>
            <a:ext cx="876300" cy="181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1362075" y="5372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7381875" y="5372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4975225" y="44132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>
            <a:off x="1436688" y="5426075"/>
            <a:ext cx="5953125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 flipV="1">
            <a:off x="1422400" y="4897438"/>
            <a:ext cx="739775" cy="52863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 rot="16432754" flipV="1">
            <a:off x="797719" y="4763294"/>
            <a:ext cx="739775" cy="52863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 rot="4905902" flipV="1">
            <a:off x="1835150" y="4940300"/>
            <a:ext cx="146050" cy="9715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Line 13"/>
          <p:cNvSpPr>
            <a:spLocks noChangeShapeType="1"/>
          </p:cNvSpPr>
          <p:nvPr/>
        </p:nvSpPr>
        <p:spPr bwMode="auto">
          <a:xfrm rot="16362774" flipV="1">
            <a:off x="6793706" y="4791869"/>
            <a:ext cx="739775" cy="528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 rot="2197749" flipV="1">
            <a:off x="7505700" y="5156200"/>
            <a:ext cx="739775" cy="528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Line 15"/>
          <p:cNvSpPr>
            <a:spLocks noChangeShapeType="1"/>
          </p:cNvSpPr>
          <p:nvPr/>
        </p:nvSpPr>
        <p:spPr bwMode="auto">
          <a:xfrm rot="21268676" flipV="1">
            <a:off x="7359650" y="4467225"/>
            <a:ext cx="146050" cy="9715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Freeform 16"/>
          <p:cNvSpPr>
            <a:spLocks/>
          </p:cNvSpPr>
          <p:nvPr/>
        </p:nvSpPr>
        <p:spPr bwMode="auto">
          <a:xfrm>
            <a:off x="1422400" y="5578475"/>
            <a:ext cx="5981700" cy="423863"/>
          </a:xfrm>
          <a:custGeom>
            <a:avLst/>
            <a:gdLst>
              <a:gd name="T0" fmla="*/ 0 w 3768"/>
              <a:gd name="T1" fmla="*/ 0 h 267"/>
              <a:gd name="T2" fmla="*/ 2147483647 w 3768"/>
              <a:gd name="T3" fmla="*/ 2147483647 h 267"/>
              <a:gd name="T4" fmla="*/ 2147483647 w 3768"/>
              <a:gd name="T5" fmla="*/ 2147483647 h 267"/>
              <a:gd name="T6" fmla="*/ 2147483647 w 3768"/>
              <a:gd name="T7" fmla="*/ 2147483647 h 2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68" h="267">
                <a:moveTo>
                  <a:pt x="0" y="0"/>
                </a:moveTo>
                <a:cubicBezTo>
                  <a:pt x="313" y="96"/>
                  <a:pt x="627" y="193"/>
                  <a:pt x="1176" y="230"/>
                </a:cubicBezTo>
                <a:cubicBezTo>
                  <a:pt x="1725" y="267"/>
                  <a:pt x="2861" y="263"/>
                  <a:pt x="3293" y="225"/>
                </a:cubicBezTo>
                <a:cubicBezTo>
                  <a:pt x="3725" y="187"/>
                  <a:pt x="3689" y="41"/>
                  <a:pt x="3768" y="4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4295775" y="55197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R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6402" name="Text Box 18"/>
          <p:cNvSpPr txBox="1">
            <a:spLocks noChangeArrowheads="1"/>
          </p:cNvSpPr>
          <p:nvPr/>
        </p:nvSpPr>
        <p:spPr bwMode="auto">
          <a:xfrm>
            <a:off x="4279900" y="4948238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t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 flipV="1">
            <a:off x="3228975" y="479425"/>
            <a:ext cx="1782763" cy="2462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flipV="1">
            <a:off x="2673350" y="2933700"/>
            <a:ext cx="563563" cy="7397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Oval 21"/>
          <p:cNvSpPr>
            <a:spLocks noChangeArrowheads="1"/>
          </p:cNvSpPr>
          <p:nvPr/>
        </p:nvSpPr>
        <p:spPr bwMode="auto">
          <a:xfrm>
            <a:off x="2657475" y="3605213"/>
            <a:ext cx="74613" cy="746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 flipH="1" flipV="1">
            <a:off x="6200775" y="2933700"/>
            <a:ext cx="304800" cy="6254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 flipH="1" flipV="1">
            <a:off x="5019675" y="487363"/>
            <a:ext cx="1189038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6467475" y="3514725"/>
            <a:ext cx="74613" cy="746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409" name="Text Box 25"/>
          <p:cNvSpPr txBox="1">
            <a:spLocks noChangeArrowheads="1"/>
          </p:cNvSpPr>
          <p:nvPr/>
        </p:nvSpPr>
        <p:spPr bwMode="auto">
          <a:xfrm>
            <a:off x="5003800" y="18415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P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6410" name="Text Box 26"/>
          <p:cNvSpPr txBox="1">
            <a:spLocks noChangeArrowheads="1"/>
          </p:cNvSpPr>
          <p:nvPr/>
        </p:nvSpPr>
        <p:spPr bwMode="auto">
          <a:xfrm>
            <a:off x="3578225" y="12446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6411" name="Text Box 27"/>
          <p:cNvSpPr txBox="1">
            <a:spLocks noChangeArrowheads="1"/>
          </p:cNvSpPr>
          <p:nvPr/>
        </p:nvSpPr>
        <p:spPr bwMode="auto">
          <a:xfrm>
            <a:off x="965200" y="5260975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</a:p>
        </p:txBody>
      </p:sp>
      <p:sp>
        <p:nvSpPr>
          <p:cNvPr id="16412" name="Text Box 28"/>
          <p:cNvSpPr txBox="1">
            <a:spLocks noChangeArrowheads="1"/>
          </p:cNvSpPr>
          <p:nvPr/>
        </p:nvSpPr>
        <p:spPr bwMode="auto">
          <a:xfrm>
            <a:off x="7381875" y="54483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O’</a:t>
            </a:r>
          </a:p>
        </p:txBody>
      </p:sp>
      <p:graphicFrame>
        <p:nvGraphicFramePr>
          <p:cNvPr id="16414" name="Object 34"/>
          <p:cNvGraphicFramePr>
            <a:graphicFrameLocks noChangeAspect="1"/>
          </p:cNvGraphicFramePr>
          <p:nvPr/>
        </p:nvGraphicFramePr>
        <p:xfrm>
          <a:off x="2701925" y="3524250"/>
          <a:ext cx="36353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4" name="Equation" r:id="rId4" imgW="126780" imgH="215526" progId="Equation.3">
                  <p:embed/>
                </p:oleObj>
              </mc:Choice>
              <mc:Fallback>
                <p:oleObj name="Equation" r:id="rId4" imgW="126780" imgH="215526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25" y="3524250"/>
                        <a:ext cx="363538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5" name="Object 35"/>
          <p:cNvGraphicFramePr>
            <a:graphicFrameLocks noChangeAspect="1"/>
          </p:cNvGraphicFramePr>
          <p:nvPr/>
        </p:nvGraphicFramePr>
        <p:xfrm>
          <a:off x="6607175" y="3268663"/>
          <a:ext cx="473075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5" name="Equation" r:id="rId6" imgW="164885" imgH="215619" progId="Equation.3">
                  <p:embed/>
                </p:oleObj>
              </mc:Choice>
              <mc:Fallback>
                <p:oleObj name="Equation" r:id="rId6" imgW="164885" imgH="215619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7175" y="3268663"/>
                        <a:ext cx="473075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6054A1-BA7F-41C3-9D27-42CFA7C0B714}"/>
                  </a:ext>
                </a:extLst>
              </p14:cNvPr>
              <p14:cNvContentPartPr/>
              <p14:nvPr/>
            </p14:nvContentPartPr>
            <p14:xfrm>
              <a:off x="1235880" y="166680"/>
              <a:ext cx="7984080" cy="572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6054A1-BA7F-41C3-9D27-42CFA7C0B7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6520" y="157320"/>
                <a:ext cx="8002800" cy="574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58E6BB-7D0F-4601-95B7-3D6208C31724}"/>
                  </a:ext>
                </a:extLst>
              </p14:cNvPr>
              <p14:cNvContentPartPr/>
              <p14:nvPr/>
            </p14:nvContentPartPr>
            <p14:xfrm>
              <a:off x="676080" y="123480"/>
              <a:ext cx="8478360" cy="668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58E6BB-7D0F-4601-95B7-3D6208C31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720" y="114120"/>
                <a:ext cx="8497080" cy="67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757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228600" y="250346"/>
            <a:ext cx="8534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dirty="0"/>
              <a:t>Cross Product in terms of matrix multiplication</a:t>
            </a:r>
          </a:p>
        </p:txBody>
      </p:sp>
      <p:pic>
        <p:nvPicPr>
          <p:cNvPr id="51203" name="Picture 3" descr="\mathbf{a} \times \mathbf{b} = [\mathbf{b}]_{\times}^\mathrm T \mathbf{a} = \begin{bmatrix}\,0&amp;\,\,b_3&amp;\!-b_2\\ -b_3&amp;0&amp;\,\,b_1\\\,\,b_2&amp;\!-b_1&amp;\,0\end{bmatrix}\begin{bmatrix}a_1\\a_2\\a_3\end{b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660434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2" name="Picture 2" descr="\mathbf{a} \times \mathbf{b} = [\mathbf{a}]_{\times} \mathbf{b} = \begin{bmatrix}\,0&amp;\!-a_3&amp;\,\,a_2\\ \,\,a_3&amp;0&amp;\!-a_1\\-a_2&amp;\,\,a_1&amp;\,0\end{bmatrix}\begin{bmatrix}b_1\\b_2\\b_3\end{b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698040"/>
            <a:ext cx="6848749" cy="148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22528" y="5334000"/>
            <a:ext cx="82342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dirty="0"/>
              <a:t>Determinant of odd skew symmetric matrix = 0</a:t>
            </a:r>
          </a:p>
          <a:p>
            <a:pPr eaLnBrk="1" hangingPunct="1"/>
            <a:r>
              <a:rPr lang="en-US" altLang="en-US" sz="2800" dirty="0"/>
              <a:t>Eigenvalues come in pairs and a Zero eigenvalue. 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264850" y="2968052"/>
            <a:ext cx="39524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dirty="0"/>
              <a:t>Skew symmetric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217257" y="2968052"/>
                <a:ext cx="19142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=−</m:t>
                    </m:r>
                    <m:r>
                      <a:rPr lang="en-US" sz="2800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257" y="2968052"/>
                <a:ext cx="1914251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CAEED1-24E5-43E0-ACBD-80FB1623B04A}"/>
                  </a:ext>
                </a:extLst>
              </p14:cNvPr>
              <p14:cNvContentPartPr/>
              <p14:nvPr/>
            </p14:nvContentPartPr>
            <p14:xfrm>
              <a:off x="1393920" y="840600"/>
              <a:ext cx="1136880" cy="60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CAEED1-24E5-43E0-ACBD-80FB1623B0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4560" y="831240"/>
                <a:ext cx="1155600" cy="62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12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 noChangeArrowheads="1"/>
          </p:cNvSpPr>
          <p:nvPr/>
        </p:nvSpPr>
        <p:spPr bwMode="auto">
          <a:xfrm>
            <a:off x="5324475" y="2933700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411" name="AutoShape 3"/>
          <p:cNvSpPr>
            <a:spLocks noChangeArrowheads="1"/>
          </p:cNvSpPr>
          <p:nvPr/>
        </p:nvSpPr>
        <p:spPr bwMode="auto">
          <a:xfrm flipH="1">
            <a:off x="1133475" y="2933700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 flipV="1">
            <a:off x="1438275" y="3619500"/>
            <a:ext cx="1265238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6505575" y="3559175"/>
            <a:ext cx="876300" cy="181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1362075" y="5372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7381875" y="5372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>
            <a:off x="4975225" y="44132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1436688" y="5426075"/>
            <a:ext cx="5953125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 flipV="1">
            <a:off x="1422400" y="4897438"/>
            <a:ext cx="739775" cy="52863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 rot="16432754" flipV="1">
            <a:off x="797719" y="4763294"/>
            <a:ext cx="739775" cy="52863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rot="4905902" flipV="1">
            <a:off x="1835150" y="4940300"/>
            <a:ext cx="146050" cy="9715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rot="16362774" flipV="1">
            <a:off x="6793706" y="4791869"/>
            <a:ext cx="739775" cy="528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 rot="2197749" flipV="1">
            <a:off x="7505700" y="5156200"/>
            <a:ext cx="739775" cy="528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 rot="21268676" flipV="1">
            <a:off x="7359650" y="4467225"/>
            <a:ext cx="146050" cy="9715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Freeform 16"/>
          <p:cNvSpPr>
            <a:spLocks/>
          </p:cNvSpPr>
          <p:nvPr/>
        </p:nvSpPr>
        <p:spPr bwMode="auto">
          <a:xfrm>
            <a:off x="1422400" y="5578475"/>
            <a:ext cx="5981700" cy="423863"/>
          </a:xfrm>
          <a:custGeom>
            <a:avLst/>
            <a:gdLst>
              <a:gd name="T0" fmla="*/ 0 w 3768"/>
              <a:gd name="T1" fmla="*/ 0 h 267"/>
              <a:gd name="T2" fmla="*/ 2147483647 w 3768"/>
              <a:gd name="T3" fmla="*/ 2147483647 h 267"/>
              <a:gd name="T4" fmla="*/ 2147483647 w 3768"/>
              <a:gd name="T5" fmla="*/ 2147483647 h 267"/>
              <a:gd name="T6" fmla="*/ 2147483647 w 3768"/>
              <a:gd name="T7" fmla="*/ 2147483647 h 2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68" h="267">
                <a:moveTo>
                  <a:pt x="0" y="0"/>
                </a:moveTo>
                <a:cubicBezTo>
                  <a:pt x="313" y="96"/>
                  <a:pt x="627" y="193"/>
                  <a:pt x="1176" y="230"/>
                </a:cubicBezTo>
                <a:cubicBezTo>
                  <a:pt x="1725" y="267"/>
                  <a:pt x="2861" y="263"/>
                  <a:pt x="3293" y="225"/>
                </a:cubicBezTo>
                <a:cubicBezTo>
                  <a:pt x="3725" y="187"/>
                  <a:pt x="3689" y="41"/>
                  <a:pt x="3768" y="4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4295775" y="55197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R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279900" y="4948238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t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7427" name="Line 19"/>
          <p:cNvSpPr>
            <a:spLocks noChangeShapeType="1"/>
          </p:cNvSpPr>
          <p:nvPr/>
        </p:nvSpPr>
        <p:spPr bwMode="auto">
          <a:xfrm flipV="1">
            <a:off x="3228975" y="479425"/>
            <a:ext cx="1782763" cy="2462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 flipV="1">
            <a:off x="2673350" y="2933700"/>
            <a:ext cx="563563" cy="7397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9" name="Oval 21"/>
          <p:cNvSpPr>
            <a:spLocks noChangeArrowheads="1"/>
          </p:cNvSpPr>
          <p:nvPr/>
        </p:nvSpPr>
        <p:spPr bwMode="auto">
          <a:xfrm>
            <a:off x="2657475" y="3605213"/>
            <a:ext cx="74613" cy="746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430" name="Line 22"/>
          <p:cNvSpPr>
            <a:spLocks noChangeShapeType="1"/>
          </p:cNvSpPr>
          <p:nvPr/>
        </p:nvSpPr>
        <p:spPr bwMode="auto">
          <a:xfrm flipH="1" flipV="1">
            <a:off x="6200775" y="2933700"/>
            <a:ext cx="304800" cy="6254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1" name="Line 23"/>
          <p:cNvSpPr>
            <a:spLocks noChangeShapeType="1"/>
          </p:cNvSpPr>
          <p:nvPr/>
        </p:nvSpPr>
        <p:spPr bwMode="auto">
          <a:xfrm flipH="1" flipV="1">
            <a:off x="5019675" y="487363"/>
            <a:ext cx="1189038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2" name="Oval 24"/>
          <p:cNvSpPr>
            <a:spLocks noChangeArrowheads="1"/>
          </p:cNvSpPr>
          <p:nvPr/>
        </p:nvSpPr>
        <p:spPr bwMode="auto">
          <a:xfrm>
            <a:off x="6467475" y="3514725"/>
            <a:ext cx="74613" cy="746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5003800" y="18415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P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3578225" y="12446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7435" name="Text Box 27"/>
          <p:cNvSpPr txBox="1">
            <a:spLocks noChangeArrowheads="1"/>
          </p:cNvSpPr>
          <p:nvPr/>
        </p:nvSpPr>
        <p:spPr bwMode="auto">
          <a:xfrm>
            <a:off x="965200" y="5260975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</a:p>
        </p:txBody>
      </p:sp>
      <p:sp>
        <p:nvSpPr>
          <p:cNvPr id="17436" name="Text Box 28"/>
          <p:cNvSpPr txBox="1">
            <a:spLocks noChangeArrowheads="1"/>
          </p:cNvSpPr>
          <p:nvPr/>
        </p:nvSpPr>
        <p:spPr bwMode="auto">
          <a:xfrm>
            <a:off x="7381875" y="54483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O’</a:t>
            </a:r>
          </a:p>
        </p:txBody>
      </p:sp>
      <p:grpSp>
        <p:nvGrpSpPr>
          <p:cNvPr id="28701" name="Group 29"/>
          <p:cNvGrpSpPr>
            <a:grpSpLocks/>
          </p:cNvGrpSpPr>
          <p:nvPr/>
        </p:nvGrpSpPr>
        <p:grpSpPr bwMode="auto">
          <a:xfrm>
            <a:off x="1400175" y="3590925"/>
            <a:ext cx="6010275" cy="1828800"/>
            <a:chOff x="984" y="2670"/>
            <a:chExt cx="3786" cy="1152"/>
          </a:xfrm>
        </p:grpSpPr>
        <p:sp>
          <p:nvSpPr>
            <p:cNvPr id="17443" name="Line 30"/>
            <p:cNvSpPr>
              <a:spLocks noChangeShapeType="1"/>
            </p:cNvSpPr>
            <p:nvPr/>
          </p:nvSpPr>
          <p:spPr bwMode="auto">
            <a:xfrm flipV="1">
              <a:off x="984" y="2718"/>
              <a:ext cx="792" cy="109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4" name="Line 31"/>
            <p:cNvSpPr>
              <a:spLocks noChangeShapeType="1"/>
            </p:cNvSpPr>
            <p:nvPr/>
          </p:nvSpPr>
          <p:spPr bwMode="auto">
            <a:xfrm flipH="1" flipV="1">
              <a:off x="4212" y="2670"/>
              <a:ext cx="558" cy="115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Text Box 32"/>
            <p:cNvSpPr txBox="1">
              <a:spLocks noChangeArrowheads="1"/>
            </p:cNvSpPr>
            <p:nvPr/>
          </p:nvSpPr>
          <p:spPr bwMode="auto">
            <a:xfrm>
              <a:off x="1364" y="270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latin typeface="Times New Roman" pitchFamily="18" charset="0"/>
                </a:rPr>
                <a:t>W</a:t>
              </a:r>
            </a:p>
          </p:txBody>
        </p:sp>
        <p:sp>
          <p:nvSpPr>
            <p:cNvPr id="17446" name="Text Box 33"/>
            <p:cNvSpPr txBox="1">
              <a:spLocks noChangeArrowheads="1"/>
            </p:cNvSpPr>
            <p:nvPr/>
          </p:nvSpPr>
          <p:spPr bwMode="auto">
            <a:xfrm>
              <a:off x="3986" y="2852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latin typeface="Times New Roman" pitchFamily="18" charset="0"/>
                </a:rPr>
                <a:t>W’</a:t>
              </a:r>
            </a:p>
          </p:txBody>
        </p:sp>
      </p:grpSp>
      <p:graphicFrame>
        <p:nvGraphicFramePr>
          <p:cNvPr id="17438" name="Object 34"/>
          <p:cNvGraphicFramePr>
            <a:graphicFrameLocks noChangeAspect="1"/>
          </p:cNvGraphicFramePr>
          <p:nvPr/>
        </p:nvGraphicFramePr>
        <p:xfrm>
          <a:off x="2701925" y="3524250"/>
          <a:ext cx="36353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8" name="Equation" r:id="rId4" imgW="126780" imgH="215526" progId="Equation.3">
                  <p:embed/>
                </p:oleObj>
              </mc:Choice>
              <mc:Fallback>
                <p:oleObj name="Equation" r:id="rId4" imgW="126780" imgH="215526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25" y="3524250"/>
                        <a:ext cx="363538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9" name="Object 35"/>
          <p:cNvGraphicFramePr>
            <a:graphicFrameLocks noChangeAspect="1"/>
          </p:cNvGraphicFramePr>
          <p:nvPr/>
        </p:nvGraphicFramePr>
        <p:xfrm>
          <a:off x="6607175" y="3268663"/>
          <a:ext cx="473075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9" name="Equation" r:id="rId6" imgW="164885" imgH="215619" progId="Equation.3">
                  <p:embed/>
                </p:oleObj>
              </mc:Choice>
              <mc:Fallback>
                <p:oleObj name="Equation" r:id="rId6" imgW="164885" imgH="215619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7175" y="3268663"/>
                        <a:ext cx="473075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0" name="Text Box 36"/>
          <p:cNvSpPr txBox="1">
            <a:spLocks noChangeArrowheads="1"/>
          </p:cNvSpPr>
          <p:nvPr/>
        </p:nvSpPr>
        <p:spPr bwMode="auto">
          <a:xfrm>
            <a:off x="155575" y="0"/>
            <a:ext cx="4632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itchFamily="18" charset="0"/>
              </a:rPr>
              <a:t>In Normalized coordinates:</a:t>
            </a:r>
          </a:p>
        </p:txBody>
      </p:sp>
      <p:graphicFrame>
        <p:nvGraphicFramePr>
          <p:cNvPr id="17441" name="Object 37"/>
          <p:cNvGraphicFramePr>
            <a:graphicFrameLocks noChangeAspect="1"/>
          </p:cNvGraphicFramePr>
          <p:nvPr/>
        </p:nvGraphicFramePr>
        <p:xfrm>
          <a:off x="384175" y="646113"/>
          <a:ext cx="2868613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0" name="Equation" r:id="rId8" imgW="622300" imgH="457200" progId="Equation.3">
                  <p:embed/>
                </p:oleObj>
              </mc:Choice>
              <mc:Fallback>
                <p:oleObj name="Equation" r:id="rId8" imgW="622300" imgH="4572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" y="646113"/>
                        <a:ext cx="2868613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2" name="AutoShape 38"/>
          <p:cNvSpPr>
            <a:spLocks noChangeArrowheads="1"/>
          </p:cNvSpPr>
          <p:nvPr/>
        </p:nvSpPr>
        <p:spPr bwMode="auto">
          <a:xfrm>
            <a:off x="4227513" y="828675"/>
            <a:ext cx="3238500" cy="609600"/>
          </a:xfrm>
          <a:prstGeom prst="wedgeRectCallout">
            <a:avLst>
              <a:gd name="adj1" fmla="val -149852"/>
              <a:gd name="adj2" fmla="val 13359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itchFamily="18" charset="0"/>
              </a:rPr>
              <a:t>Essential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420813" y="2286000"/>
            <a:ext cx="635952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Times New Roman" pitchFamily="18" charset="0"/>
              </a:rPr>
              <a:t>Geometry of Multiple Views: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Times New Roman" pitchFamily="18" charset="0"/>
              </a:rPr>
              <a:t>2- and 3-View Geometry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31"/>
          <p:cNvSpPr txBox="1">
            <a:spLocks noChangeArrowheads="1"/>
          </p:cNvSpPr>
          <p:nvPr/>
        </p:nvSpPr>
        <p:spPr bwMode="auto">
          <a:xfrm>
            <a:off x="685800" y="1295400"/>
            <a:ext cx="7847013" cy="203132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imes New Roman" pitchFamily="18" charset="0"/>
              </a:rPr>
              <a:t>Q: Can any 3x3 matrix </a:t>
            </a:r>
            <a:r>
              <a:rPr lang="en-US" altLang="en-US" sz="2800" b="1" dirty="0">
                <a:latin typeface="Times New Roman" pitchFamily="18" charset="0"/>
              </a:rPr>
              <a:t>E</a:t>
            </a:r>
            <a:r>
              <a:rPr lang="en-US" altLang="en-US" sz="2800" dirty="0">
                <a:latin typeface="Times New Roman" pitchFamily="18" charset="0"/>
              </a:rPr>
              <a:t> be an essential matrix?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imes New Roman" pitchFamily="18" charset="0"/>
              </a:rPr>
              <a:t>A: No. </a:t>
            </a:r>
          </a:p>
          <a:p>
            <a:pPr eaLnBrk="1" hangingPunct="1">
              <a:spcBef>
                <a:spcPct val="0"/>
              </a:spcBef>
            </a:pPr>
            <a:endParaRPr lang="en-US" altLang="en-US" sz="1100" b="1" dirty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800" b="1" dirty="0">
                <a:latin typeface="Times New Roman" pitchFamily="18" charset="0"/>
              </a:rPr>
              <a:t>E</a:t>
            </a:r>
            <a:r>
              <a:rPr lang="en-US" altLang="en-US" sz="2800" dirty="0">
                <a:latin typeface="Times New Roman" pitchFamily="18" charset="0"/>
              </a:rPr>
              <a:t> must be singular </a:t>
            </a:r>
            <a:r>
              <a:rPr lang="en-US" altLang="en-US" sz="2800" dirty="0">
                <a:latin typeface="Times New Roman" pitchFamily="18" charset="0"/>
                <a:sym typeface="Wingdings" pitchFamily="2" charset="2"/>
              </a:rPr>
              <a:t> One singular value is 0</a:t>
            </a:r>
            <a:endParaRPr lang="en-US" altLang="en-US" sz="2800" dirty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800" dirty="0">
                <a:latin typeface="Times New Roman" pitchFamily="18" charset="0"/>
              </a:rPr>
              <a:t>The 2 non-zero singular values of </a:t>
            </a:r>
            <a:r>
              <a:rPr lang="en-US" altLang="en-US" sz="2800" b="1" dirty="0">
                <a:latin typeface="Times New Roman" pitchFamily="18" charset="0"/>
              </a:rPr>
              <a:t>E</a:t>
            </a:r>
            <a:r>
              <a:rPr lang="en-US" altLang="en-US" sz="2800" dirty="0">
                <a:latin typeface="Times New Roman" pitchFamily="18" charset="0"/>
              </a:rPr>
              <a:t> must be equal</a:t>
            </a:r>
            <a:endParaRPr lang="en-US" altLang="en-US" sz="2400" dirty="0">
              <a:latin typeface="Times New Roman" pitchFamily="18" charset="0"/>
            </a:endParaRPr>
          </a:p>
        </p:txBody>
      </p:sp>
      <p:graphicFrame>
        <p:nvGraphicFramePr>
          <p:cNvPr id="18435" name="Object 32"/>
          <p:cNvGraphicFramePr>
            <a:graphicFrameLocks noChangeAspect="1"/>
          </p:cNvGraphicFramePr>
          <p:nvPr/>
        </p:nvGraphicFramePr>
        <p:xfrm>
          <a:off x="1524000" y="3429000"/>
          <a:ext cx="53752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" name="Equation" r:id="rId4" imgW="1397000" imgH="228600" progId="Equation.3">
                  <p:embed/>
                </p:oleObj>
              </mc:Choice>
              <mc:Fallback>
                <p:oleObj name="Equation" r:id="rId4" imgW="1397000" imgH="228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5375275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31"/>
          <p:cNvSpPr txBox="1">
            <a:spLocks noChangeArrowheads="1"/>
          </p:cNvSpPr>
          <p:nvPr/>
        </p:nvSpPr>
        <p:spPr bwMode="auto">
          <a:xfrm>
            <a:off x="685800" y="4800600"/>
            <a:ext cx="7847013" cy="137318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Q: Given 2 images, is </a:t>
            </a:r>
            <a:r>
              <a:rPr lang="en-US" altLang="en-US" sz="2800" b="1">
                <a:latin typeface="Times New Roman" pitchFamily="18" charset="0"/>
              </a:rPr>
              <a:t>E</a:t>
            </a:r>
            <a:r>
              <a:rPr lang="en-US" altLang="en-US" sz="2800">
                <a:latin typeface="Times New Roman" pitchFamily="18" charset="0"/>
              </a:rPr>
              <a:t> unique?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A: Almost. It is unique up to easy-to-deal with symmetries</a:t>
            </a:r>
          </a:p>
        </p:txBody>
      </p:sp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1219200" y="228600"/>
            <a:ext cx="6391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600">
                <a:latin typeface="Times New Roman" pitchFamily="18" charset="0"/>
                <a:cs typeface="Times New Roman" pitchFamily="18" charset="0"/>
              </a:rPr>
              <a:t>Properties of the Essential Matrix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1225446" y="33728"/>
            <a:ext cx="66607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600" dirty="0">
                <a:latin typeface="Times New Roman" pitchFamily="18" charset="0"/>
                <a:cs typeface="Times New Roman" pitchFamily="18" charset="0"/>
              </a:rPr>
              <a:t>Decomposition of Essential Matrix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2" t="18010" r="23148" b="31979"/>
          <a:stretch/>
        </p:blipFill>
        <p:spPr bwMode="auto">
          <a:xfrm>
            <a:off x="41223" y="1371600"/>
            <a:ext cx="916797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55302" y="6341052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Horn 1990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09160" y="998280"/>
              <a:ext cx="1722240" cy="785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9800" y="988920"/>
                <a:ext cx="1740960" cy="8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141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1225446" y="33728"/>
            <a:ext cx="66607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600" dirty="0">
                <a:latin typeface="Times New Roman" pitchFamily="18" charset="0"/>
                <a:cs typeface="Times New Roman" pitchFamily="18" charset="0"/>
              </a:rPr>
              <a:t>Decomposition of Essential Matrix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9" t="16787" r="24139" b="12743"/>
          <a:stretch/>
        </p:blipFill>
        <p:spPr bwMode="auto">
          <a:xfrm>
            <a:off x="583451" y="702544"/>
            <a:ext cx="7944788" cy="604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2CA04C-9347-4A2A-A5BD-F052F563732E}"/>
                  </a:ext>
                </a:extLst>
              </p14:cNvPr>
              <p14:cNvContentPartPr/>
              <p14:nvPr/>
            </p14:nvContentPartPr>
            <p14:xfrm>
              <a:off x="5721120" y="4500360"/>
              <a:ext cx="3267720" cy="112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2CA04C-9347-4A2A-A5BD-F052F56373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1760" y="4491000"/>
                <a:ext cx="3286440" cy="11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9288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/>
          <p:cNvSpPr>
            <a:spLocks noChangeArrowheads="1"/>
          </p:cNvSpPr>
          <p:nvPr/>
        </p:nvSpPr>
        <p:spPr bwMode="auto">
          <a:xfrm>
            <a:off x="6096000" y="3789363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459" name="AutoShape 3"/>
          <p:cNvSpPr>
            <a:spLocks noChangeArrowheads="1"/>
          </p:cNvSpPr>
          <p:nvPr/>
        </p:nvSpPr>
        <p:spPr bwMode="auto">
          <a:xfrm flipH="1">
            <a:off x="1905000" y="3789363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 flipV="1">
            <a:off x="2209800" y="4475163"/>
            <a:ext cx="1265238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7277100" y="4414838"/>
            <a:ext cx="876300" cy="1812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2133600" y="6227763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8153400" y="6227763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5746750" y="1296988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 flipV="1">
            <a:off x="2193925" y="5753100"/>
            <a:ext cx="739775" cy="528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 rot="16432754" flipV="1">
            <a:off x="1569244" y="5618957"/>
            <a:ext cx="739775" cy="52863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 rot="4905902" flipV="1">
            <a:off x="2606675" y="5795963"/>
            <a:ext cx="146050" cy="9715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 rot="16362774" flipV="1">
            <a:off x="7565231" y="5647532"/>
            <a:ext cx="739775" cy="528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 rot="2197749" flipV="1">
            <a:off x="8277225" y="6011863"/>
            <a:ext cx="739775" cy="52863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 rot="21268676" flipV="1">
            <a:off x="8131175" y="5322888"/>
            <a:ext cx="146050" cy="9715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 flipV="1">
            <a:off x="4000500" y="1335088"/>
            <a:ext cx="1782763" cy="24622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 flipV="1">
            <a:off x="3444875" y="3789363"/>
            <a:ext cx="563563" cy="7397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3429000" y="4460875"/>
            <a:ext cx="74613" cy="746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 flipH="1" flipV="1">
            <a:off x="6972300" y="3789363"/>
            <a:ext cx="304800" cy="6254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Line 19"/>
          <p:cNvSpPr>
            <a:spLocks noChangeShapeType="1"/>
          </p:cNvSpPr>
          <p:nvPr/>
        </p:nvSpPr>
        <p:spPr bwMode="auto">
          <a:xfrm flipH="1" flipV="1">
            <a:off x="5791200" y="1343025"/>
            <a:ext cx="1189038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7239000" y="4370388"/>
            <a:ext cx="74613" cy="746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5775325" y="103981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P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4349750" y="21002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1736725" y="6116638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8153400" y="6303963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O’</a:t>
            </a:r>
          </a:p>
        </p:txBody>
      </p:sp>
      <p:graphicFrame>
        <p:nvGraphicFramePr>
          <p:cNvPr id="19481" name="Object 25"/>
          <p:cNvGraphicFramePr>
            <a:graphicFrameLocks noChangeAspect="1"/>
          </p:cNvGraphicFramePr>
          <p:nvPr/>
        </p:nvGraphicFramePr>
        <p:xfrm>
          <a:off x="3473450" y="4452938"/>
          <a:ext cx="3635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5" name="Equation" r:id="rId4" imgW="126780" imgH="164814" progId="Equation.3">
                  <p:embed/>
                </p:oleObj>
              </mc:Choice>
              <mc:Fallback>
                <p:oleObj name="Equation" r:id="rId4" imgW="126780" imgH="16481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4452938"/>
                        <a:ext cx="363538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2" name="Object 26"/>
          <p:cNvGraphicFramePr>
            <a:graphicFrameLocks noChangeAspect="1"/>
          </p:cNvGraphicFramePr>
          <p:nvPr/>
        </p:nvGraphicFramePr>
        <p:xfrm>
          <a:off x="7378700" y="4141788"/>
          <a:ext cx="4730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6" name="Equation" r:id="rId6" imgW="164957" imgH="203024" progId="Equation.3">
                  <p:embed/>
                </p:oleObj>
              </mc:Choice>
              <mc:Fallback>
                <p:oleObj name="Equation" r:id="rId6" imgW="164957" imgH="20302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700" y="4141788"/>
                        <a:ext cx="47307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3" name="Text Box 27"/>
          <p:cNvSpPr txBox="1">
            <a:spLocks noChangeArrowheads="1"/>
          </p:cNvSpPr>
          <p:nvPr/>
        </p:nvSpPr>
        <p:spPr bwMode="auto">
          <a:xfrm>
            <a:off x="184150" y="0"/>
            <a:ext cx="486092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General Case: Write down conversion from normalized to real image coordinates</a:t>
            </a:r>
          </a:p>
        </p:txBody>
      </p:sp>
      <p:graphicFrame>
        <p:nvGraphicFramePr>
          <p:cNvPr id="19484" name="Object 28"/>
          <p:cNvGraphicFramePr>
            <a:graphicFrameLocks noChangeAspect="1"/>
          </p:cNvGraphicFramePr>
          <p:nvPr/>
        </p:nvGraphicFramePr>
        <p:xfrm>
          <a:off x="1139825" y="1241425"/>
          <a:ext cx="1847850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7" name="Equation" r:id="rId8" imgW="583947" imgH="431613" progId="Equation.3">
                  <p:embed/>
                </p:oleObj>
              </mc:Choice>
              <mc:Fallback>
                <p:oleObj name="Equation" r:id="rId8" imgW="583947" imgH="43161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1241425"/>
                        <a:ext cx="1847850" cy="136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246063" y="2559050"/>
            <a:ext cx="2511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and substitute in</a:t>
            </a:r>
          </a:p>
        </p:txBody>
      </p:sp>
      <p:graphicFrame>
        <p:nvGraphicFramePr>
          <p:cNvPr id="19486" name="Object 30"/>
          <p:cNvGraphicFramePr>
            <a:graphicFrameLocks noChangeAspect="1"/>
          </p:cNvGraphicFramePr>
          <p:nvPr/>
        </p:nvGraphicFramePr>
        <p:xfrm>
          <a:off x="600075" y="2960688"/>
          <a:ext cx="22764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8" name="Equation" r:id="rId10" imgW="622030" imgH="228501" progId="Equation.3">
                  <p:embed/>
                </p:oleObj>
              </mc:Choice>
              <mc:Fallback>
                <p:oleObj name="Equation" r:id="rId10" imgW="622030" imgH="228501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2960688"/>
                        <a:ext cx="22764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6966CF-30F7-4116-80E4-E29F27FAA37B}"/>
                  </a:ext>
                </a:extLst>
              </p14:cNvPr>
              <p14:cNvContentPartPr/>
              <p14:nvPr/>
            </p14:nvContentPartPr>
            <p14:xfrm>
              <a:off x="366480" y="1056240"/>
              <a:ext cx="8691120" cy="285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6966CF-30F7-4116-80E4-E29F27FAA3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7120" y="1046880"/>
                <a:ext cx="8709840" cy="287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/>
          <p:cNvSpPr>
            <a:spLocks noChangeArrowheads="1"/>
          </p:cNvSpPr>
          <p:nvPr/>
        </p:nvSpPr>
        <p:spPr bwMode="auto">
          <a:xfrm>
            <a:off x="6096000" y="3621088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 flipH="1">
            <a:off x="1905000" y="3621088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flipV="1">
            <a:off x="2209800" y="4306888"/>
            <a:ext cx="1265238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7277100" y="4246563"/>
            <a:ext cx="876300" cy="1812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2133600" y="6059488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8153400" y="6059488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5746750" y="1128713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2208213" y="6113463"/>
            <a:ext cx="5953125" cy="7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 flipV="1">
            <a:off x="2193925" y="5584825"/>
            <a:ext cx="739775" cy="528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 rot="16432754" flipV="1">
            <a:off x="1569244" y="5450682"/>
            <a:ext cx="739775" cy="52863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 rot="4905902" flipV="1">
            <a:off x="2606675" y="5627688"/>
            <a:ext cx="146050" cy="9715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 rot="16362774" flipV="1">
            <a:off x="7565231" y="5479257"/>
            <a:ext cx="739775" cy="528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 rot="2197749" flipV="1">
            <a:off x="8277225" y="5843588"/>
            <a:ext cx="739775" cy="52863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rot="21268676" flipV="1">
            <a:off x="8131175" y="5154613"/>
            <a:ext cx="146050" cy="9715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Freeform 16"/>
          <p:cNvSpPr>
            <a:spLocks/>
          </p:cNvSpPr>
          <p:nvPr/>
        </p:nvSpPr>
        <p:spPr bwMode="auto">
          <a:xfrm>
            <a:off x="2193925" y="6265863"/>
            <a:ext cx="5981700" cy="423862"/>
          </a:xfrm>
          <a:custGeom>
            <a:avLst/>
            <a:gdLst>
              <a:gd name="T0" fmla="*/ 0 w 3768"/>
              <a:gd name="T1" fmla="*/ 0 h 267"/>
              <a:gd name="T2" fmla="*/ 2147483647 w 3768"/>
              <a:gd name="T3" fmla="*/ 2147483647 h 267"/>
              <a:gd name="T4" fmla="*/ 2147483647 w 3768"/>
              <a:gd name="T5" fmla="*/ 2147483647 h 267"/>
              <a:gd name="T6" fmla="*/ 2147483647 w 3768"/>
              <a:gd name="T7" fmla="*/ 2147483647 h 2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68" h="267">
                <a:moveTo>
                  <a:pt x="0" y="0"/>
                </a:moveTo>
                <a:cubicBezTo>
                  <a:pt x="313" y="96"/>
                  <a:pt x="627" y="193"/>
                  <a:pt x="1176" y="230"/>
                </a:cubicBezTo>
                <a:cubicBezTo>
                  <a:pt x="1725" y="267"/>
                  <a:pt x="2861" y="263"/>
                  <a:pt x="3293" y="225"/>
                </a:cubicBezTo>
                <a:cubicBezTo>
                  <a:pt x="3725" y="187"/>
                  <a:pt x="3689" y="41"/>
                  <a:pt x="3768" y="4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5067300" y="62071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R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0498" name="Text Box 18"/>
          <p:cNvSpPr txBox="1">
            <a:spLocks noChangeArrowheads="1"/>
          </p:cNvSpPr>
          <p:nvPr/>
        </p:nvSpPr>
        <p:spPr bwMode="auto">
          <a:xfrm>
            <a:off x="5051425" y="5635625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t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 flipV="1">
            <a:off x="4000500" y="1166813"/>
            <a:ext cx="1782763" cy="24622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V="1">
            <a:off x="3444875" y="3621088"/>
            <a:ext cx="563563" cy="7397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Oval 21"/>
          <p:cNvSpPr>
            <a:spLocks noChangeArrowheads="1"/>
          </p:cNvSpPr>
          <p:nvPr/>
        </p:nvSpPr>
        <p:spPr bwMode="auto">
          <a:xfrm>
            <a:off x="3429000" y="4292600"/>
            <a:ext cx="74613" cy="746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502" name="Line 22"/>
          <p:cNvSpPr>
            <a:spLocks noChangeShapeType="1"/>
          </p:cNvSpPr>
          <p:nvPr/>
        </p:nvSpPr>
        <p:spPr bwMode="auto">
          <a:xfrm flipH="1" flipV="1">
            <a:off x="6972300" y="3621088"/>
            <a:ext cx="304800" cy="6254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Line 23"/>
          <p:cNvSpPr>
            <a:spLocks noChangeShapeType="1"/>
          </p:cNvSpPr>
          <p:nvPr/>
        </p:nvSpPr>
        <p:spPr bwMode="auto">
          <a:xfrm flipH="1" flipV="1">
            <a:off x="5791200" y="1174750"/>
            <a:ext cx="1189038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7239000" y="4202113"/>
            <a:ext cx="74613" cy="746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5775325" y="8715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P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0506" name="Text Box 26"/>
          <p:cNvSpPr txBox="1">
            <a:spLocks noChangeArrowheads="1"/>
          </p:cNvSpPr>
          <p:nvPr/>
        </p:nvSpPr>
        <p:spPr bwMode="auto">
          <a:xfrm>
            <a:off x="4349750" y="19319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0507" name="Text Box 27"/>
          <p:cNvSpPr txBox="1">
            <a:spLocks noChangeArrowheads="1"/>
          </p:cNvSpPr>
          <p:nvPr/>
        </p:nvSpPr>
        <p:spPr bwMode="auto">
          <a:xfrm>
            <a:off x="1736725" y="5948363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</a:p>
        </p:txBody>
      </p:sp>
      <p:sp>
        <p:nvSpPr>
          <p:cNvPr id="20508" name="Text Box 28"/>
          <p:cNvSpPr txBox="1">
            <a:spLocks noChangeArrowheads="1"/>
          </p:cNvSpPr>
          <p:nvPr/>
        </p:nvSpPr>
        <p:spPr bwMode="auto">
          <a:xfrm>
            <a:off x="8153400" y="6135688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O’</a:t>
            </a:r>
          </a:p>
        </p:txBody>
      </p:sp>
      <p:graphicFrame>
        <p:nvGraphicFramePr>
          <p:cNvPr id="20509" name="Object 29"/>
          <p:cNvGraphicFramePr>
            <a:graphicFrameLocks noChangeAspect="1"/>
          </p:cNvGraphicFramePr>
          <p:nvPr/>
        </p:nvGraphicFramePr>
        <p:xfrm>
          <a:off x="3473450" y="4284663"/>
          <a:ext cx="3635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7" name="Equation" r:id="rId4" imgW="126780" imgH="164814" progId="Equation.3">
                  <p:embed/>
                </p:oleObj>
              </mc:Choice>
              <mc:Fallback>
                <p:oleObj name="Equation" r:id="rId4" imgW="126780" imgH="16481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450" y="4284663"/>
                        <a:ext cx="363538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0" name="Object 30"/>
          <p:cNvGraphicFramePr>
            <a:graphicFrameLocks noChangeAspect="1"/>
          </p:cNvGraphicFramePr>
          <p:nvPr/>
        </p:nvGraphicFramePr>
        <p:xfrm>
          <a:off x="7378700" y="3973513"/>
          <a:ext cx="4730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8" name="Equation" r:id="rId6" imgW="164957" imgH="203024" progId="Equation.3">
                  <p:embed/>
                </p:oleObj>
              </mc:Choice>
              <mc:Fallback>
                <p:oleObj name="Equation" r:id="rId6" imgW="164957" imgH="203024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700" y="3973513"/>
                        <a:ext cx="47307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1" name="Text Box 31"/>
          <p:cNvSpPr txBox="1">
            <a:spLocks noChangeArrowheads="1"/>
          </p:cNvSpPr>
          <p:nvPr/>
        </p:nvSpPr>
        <p:spPr bwMode="auto">
          <a:xfrm>
            <a:off x="509588" y="0"/>
            <a:ext cx="24780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itchFamily="18" charset="0"/>
              </a:rPr>
              <a:t>General Case:</a:t>
            </a:r>
          </a:p>
        </p:txBody>
      </p:sp>
      <p:graphicFrame>
        <p:nvGraphicFramePr>
          <p:cNvPr id="20512" name="Object 32"/>
          <p:cNvGraphicFramePr>
            <a:graphicFrameLocks noChangeAspect="1"/>
          </p:cNvGraphicFramePr>
          <p:nvPr/>
        </p:nvGraphicFramePr>
        <p:xfrm>
          <a:off x="317500" y="622300"/>
          <a:ext cx="36893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9" name="Equation" r:id="rId8" imgW="901309" imgH="698197" progId="Equation.3">
                  <p:embed/>
                </p:oleObj>
              </mc:Choice>
              <mc:Fallback>
                <p:oleObj name="Equation" r:id="rId8" imgW="901309" imgH="698197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622300"/>
                        <a:ext cx="368935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3" name="AutoShape 33"/>
          <p:cNvSpPr>
            <a:spLocks noChangeArrowheads="1"/>
          </p:cNvSpPr>
          <p:nvPr/>
        </p:nvSpPr>
        <p:spPr bwMode="auto">
          <a:xfrm>
            <a:off x="3687763" y="22225"/>
            <a:ext cx="3721100" cy="533400"/>
          </a:xfrm>
          <a:prstGeom prst="wedgeRectCallout">
            <a:avLst>
              <a:gd name="adj1" fmla="val -109727"/>
              <a:gd name="adj2" fmla="val 11934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Fundamental Matrix</a:t>
            </a:r>
          </a:p>
        </p:txBody>
      </p:sp>
      <p:sp>
        <p:nvSpPr>
          <p:cNvPr id="20514" name="AutoShape 34"/>
          <p:cNvSpPr>
            <a:spLocks noChangeArrowheads="1"/>
          </p:cNvSpPr>
          <p:nvPr/>
        </p:nvSpPr>
        <p:spPr bwMode="auto">
          <a:xfrm>
            <a:off x="4056063" y="765175"/>
            <a:ext cx="4689475" cy="911225"/>
          </a:xfrm>
          <a:prstGeom prst="wedgeRectCallout">
            <a:avLst>
              <a:gd name="adj1" fmla="val -113472"/>
              <a:gd name="adj2" fmla="val 77699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Relation between Fundamental and Essential Matrices</a:t>
            </a:r>
          </a:p>
        </p:txBody>
      </p:sp>
      <p:sp>
        <p:nvSpPr>
          <p:cNvPr id="20515" name="AutoShape 35"/>
          <p:cNvSpPr>
            <a:spLocks noChangeArrowheads="1"/>
          </p:cNvSpPr>
          <p:nvPr/>
        </p:nvSpPr>
        <p:spPr bwMode="auto">
          <a:xfrm>
            <a:off x="4087813" y="2951163"/>
            <a:ext cx="5056187" cy="490537"/>
          </a:xfrm>
          <a:prstGeom prst="wedgeRectCallout">
            <a:avLst>
              <a:gd name="adj1" fmla="val -56907"/>
              <a:gd name="adj2" fmla="val -5986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The epipole is the null space of </a:t>
            </a:r>
            <a:r>
              <a:rPr lang="en-US" altLang="en-US" sz="2800" b="1">
                <a:latin typeface="Times New Roman" pitchFamily="18" charset="0"/>
              </a:rPr>
              <a:t>F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109788" y="190500"/>
            <a:ext cx="72628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b="1"/>
              <a:t>The fundamental matrix F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81000" y="893763"/>
            <a:ext cx="41957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952500" indent="-4953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409700" indent="-4953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866900" indent="-4953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324100" indent="-4953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7813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385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957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1529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Another geometric derivation</a:t>
            </a:r>
            <a:endParaRPr lang="en-US" altLang="en-US" sz="2400">
              <a:latin typeface="Times New Roman" pitchFamily="18" charset="0"/>
            </a:endParaRPr>
          </a:p>
        </p:txBody>
      </p:sp>
      <p:pic>
        <p:nvPicPr>
          <p:cNvPr id="21508" name="Picture 6" descr="fig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887538"/>
            <a:ext cx="43815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1719" name="Object 7"/>
          <p:cNvGraphicFramePr>
            <a:graphicFrameLocks noChangeAspect="1"/>
          </p:cNvGraphicFramePr>
          <p:nvPr/>
        </p:nvGraphicFramePr>
        <p:xfrm>
          <a:off x="298450" y="4986338"/>
          <a:ext cx="13017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1" name="Equation" r:id="rId4" imgW="545863" imgH="228501" progId="Equation.3">
                  <p:embed/>
                </p:oleObj>
              </mc:Choice>
              <mc:Fallback>
                <p:oleObj name="Equation" r:id="rId4" imgW="545863" imgH="22850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4986338"/>
                        <a:ext cx="13017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20" name="Object 8"/>
          <p:cNvGraphicFramePr>
            <a:graphicFrameLocks noChangeAspect="1"/>
          </p:cNvGraphicFramePr>
          <p:nvPr/>
        </p:nvGraphicFramePr>
        <p:xfrm>
          <a:off x="338138" y="5597525"/>
          <a:ext cx="12112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2" name="Equation" r:id="rId6" imgW="507780" imgH="177723" progId="Equation.3">
                  <p:embed/>
                </p:oleObj>
              </mc:Choice>
              <mc:Fallback>
                <p:oleObj name="Equation" r:id="rId6" imgW="507780" imgH="17772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5597525"/>
                        <a:ext cx="1211262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21" name="Object 9"/>
          <p:cNvGraphicFramePr>
            <a:graphicFrameLocks noChangeAspect="1"/>
          </p:cNvGraphicFramePr>
          <p:nvPr/>
        </p:nvGraphicFramePr>
        <p:xfrm>
          <a:off x="1600200" y="5548313"/>
          <a:ext cx="233203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3" name="Equation" r:id="rId8" imgW="977900" imgH="228600" progId="Equation.3">
                  <p:embed/>
                </p:oleObj>
              </mc:Choice>
              <mc:Fallback>
                <p:oleObj name="Equation" r:id="rId8" imgW="9779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548313"/>
                        <a:ext cx="2332038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181600" y="2057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952500" indent="-4953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409700" indent="-4953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866900" indent="-4953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324100" indent="-4953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7813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385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957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1529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Correspondence:</a:t>
            </a:r>
            <a:endParaRPr lang="en-US" altLang="en-US" sz="2400">
              <a:latin typeface="Times New Roman" pitchFamily="18" charset="0"/>
            </a:endParaRPr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5556250" y="4016375"/>
          <a:ext cx="15192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4" name="Equation" r:id="rId10" imgW="634725" imgH="203112" progId="Equation.3">
                  <p:embed/>
                </p:oleObj>
              </mc:Choice>
              <mc:Fallback>
                <p:oleObj name="Equation" r:id="rId10" imgW="634725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0" y="4016375"/>
                        <a:ext cx="1519238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181600" y="2638425"/>
            <a:ext cx="38862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952500" indent="-4953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409700" indent="-4953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866900" indent="-4953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324100" indent="-4953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7813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385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957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1529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fundamental matrix satisfies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condition that for any pair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of corresponding points </a:t>
            </a:r>
            <a:r>
              <a:rPr lang="en-US" altLang="en-US" sz="2000">
                <a:latin typeface="Times New Roman" pitchFamily="18" charset="0"/>
              </a:rPr>
              <a:t>x</a:t>
            </a:r>
            <a:r>
              <a:rPr lang="en-US" altLang="en-US" sz="2000">
                <a:latin typeface="Times New Roman" pitchFamily="18" charset="0"/>
                <a:cs typeface="Arial" charset="0"/>
              </a:rPr>
              <a:t>↔x</a:t>
            </a:r>
            <a:r>
              <a:rPr lang="en-US" altLang="en-US" sz="2000">
                <a:cs typeface="Arial" charset="0"/>
              </a:rPr>
              <a:t>’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cs typeface="Arial" charset="0"/>
              </a:rPr>
              <a:t>in the two images</a:t>
            </a:r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5556250" y="4637088"/>
          <a:ext cx="1166813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5" name="Equation" r:id="rId12" imgW="596900" imgH="228600" progId="Equation.3">
                  <p:embed/>
                </p:oleObj>
              </mc:Choice>
              <mc:Fallback>
                <p:oleObj name="Equation" r:id="rId12" imgW="5969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0" y="4637088"/>
                        <a:ext cx="1166813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1066800" y="450850"/>
            <a:ext cx="72628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b="1"/>
              <a:t>Properties of the fundamental matrix F</a:t>
            </a:r>
          </a:p>
        </p:txBody>
      </p:sp>
      <p:sp>
        <p:nvSpPr>
          <p:cNvPr id="374791" name="Text Box 7"/>
          <p:cNvSpPr txBox="1">
            <a:spLocks noChangeArrowheads="1"/>
          </p:cNvSpPr>
          <p:nvPr/>
        </p:nvSpPr>
        <p:spPr bwMode="auto">
          <a:xfrm>
            <a:off x="1066800" y="3810000"/>
            <a:ext cx="6910388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952500" indent="-4953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409700" indent="-4953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866900" indent="-4953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324100" indent="-4953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7813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385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957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1529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romanLcParenBoth"/>
            </a:pPr>
            <a:r>
              <a:rPr lang="en-US" altLang="en-US" sz="2000" b="1"/>
              <a:t>Transpose:</a:t>
            </a:r>
            <a:r>
              <a:rPr lang="en-US" altLang="en-US" sz="2000"/>
              <a:t> if F is fundamental matrix for (P,P’), then F</a:t>
            </a:r>
            <a:r>
              <a:rPr lang="en-US" altLang="en-US" sz="2000" baseline="30000"/>
              <a:t>T</a:t>
            </a:r>
            <a:r>
              <a:rPr lang="en-US" altLang="en-US" sz="2000"/>
              <a:t> is fundamental matrix for (P’,P)</a:t>
            </a:r>
          </a:p>
          <a:p>
            <a:pPr eaLnBrk="1" hangingPunct="1">
              <a:spcBef>
                <a:spcPct val="0"/>
              </a:spcBef>
              <a:buFontTx/>
              <a:buAutoNum type="romanLcParenBoth"/>
            </a:pPr>
            <a:r>
              <a:rPr lang="en-US" altLang="en-US" sz="2000" b="1">
                <a:cs typeface="Arial" charset="0"/>
                <a:sym typeface="Symbol" pitchFamily="18" charset="2"/>
              </a:rPr>
              <a:t>Epipolar lines:</a:t>
            </a:r>
            <a:r>
              <a:rPr lang="en-US" altLang="en-US" sz="2000">
                <a:cs typeface="Arial" charset="0"/>
                <a:sym typeface="Symbol" pitchFamily="18" charset="2"/>
              </a:rPr>
              <a:t> l’=Fx &amp; l=F</a:t>
            </a:r>
            <a:r>
              <a:rPr lang="en-US" altLang="en-US" sz="2000" baseline="30000">
                <a:cs typeface="Arial" charset="0"/>
                <a:sym typeface="Symbol" pitchFamily="18" charset="2"/>
              </a:rPr>
              <a:t>T</a:t>
            </a:r>
            <a:r>
              <a:rPr lang="en-US" altLang="en-US" sz="2000">
                <a:cs typeface="Arial" charset="0"/>
                <a:sym typeface="Symbol" pitchFamily="18" charset="2"/>
              </a:rPr>
              <a:t>x’</a:t>
            </a:r>
          </a:p>
          <a:p>
            <a:pPr eaLnBrk="1" hangingPunct="1">
              <a:spcBef>
                <a:spcPct val="0"/>
              </a:spcBef>
              <a:buFontTx/>
              <a:buAutoNum type="romanLcParenBoth"/>
            </a:pPr>
            <a:r>
              <a:rPr lang="en-US" altLang="en-US" sz="2000" b="1">
                <a:cs typeface="Arial" charset="0"/>
                <a:sym typeface="Symbol" pitchFamily="18" charset="2"/>
              </a:rPr>
              <a:t>Epipoles:</a:t>
            </a:r>
            <a:r>
              <a:rPr lang="en-US" altLang="en-US" sz="2000">
                <a:cs typeface="Arial" charset="0"/>
                <a:sym typeface="Symbol" pitchFamily="18" charset="2"/>
              </a:rPr>
              <a:t> on all epipolar lines, thus e’</a:t>
            </a:r>
            <a:r>
              <a:rPr lang="en-US" altLang="en-US" sz="2000" baseline="30000">
                <a:cs typeface="Arial" charset="0"/>
                <a:sym typeface="Symbol" pitchFamily="18" charset="2"/>
              </a:rPr>
              <a:t>T</a:t>
            </a:r>
            <a:r>
              <a:rPr lang="en-US" altLang="en-US" sz="2000">
                <a:cs typeface="Arial" charset="0"/>
                <a:sym typeface="Symbol" pitchFamily="18" charset="2"/>
              </a:rPr>
              <a:t>Fx=0, x e’</a:t>
            </a:r>
            <a:r>
              <a:rPr lang="en-US" altLang="en-US" sz="2000" baseline="30000">
                <a:cs typeface="Arial" charset="0"/>
                <a:sym typeface="Symbol" pitchFamily="18" charset="2"/>
              </a:rPr>
              <a:t>T</a:t>
            </a:r>
            <a:r>
              <a:rPr lang="en-US" altLang="en-US" sz="2000">
                <a:cs typeface="Arial" charset="0"/>
                <a:sym typeface="Symbol" pitchFamily="18" charset="2"/>
              </a:rPr>
              <a:t>F=0, similarly Fe=0</a:t>
            </a:r>
          </a:p>
          <a:p>
            <a:pPr eaLnBrk="1" hangingPunct="1">
              <a:spcBef>
                <a:spcPct val="0"/>
              </a:spcBef>
              <a:buFontTx/>
              <a:buAutoNum type="romanLcParenBoth"/>
            </a:pPr>
            <a:r>
              <a:rPr lang="en-US" altLang="en-US" sz="2000" b="1">
                <a:cs typeface="Arial" charset="0"/>
                <a:sym typeface="Symbol" pitchFamily="18" charset="2"/>
              </a:rPr>
              <a:t>F</a:t>
            </a:r>
            <a:r>
              <a:rPr lang="en-US" altLang="en-US" sz="2000">
                <a:cs typeface="Arial" charset="0"/>
                <a:sym typeface="Symbol" pitchFamily="18" charset="2"/>
              </a:rPr>
              <a:t> has 7 d.o.f. , i.e. 3x3-1(homogeneous)-1(rank2)</a:t>
            </a:r>
          </a:p>
          <a:p>
            <a:pPr eaLnBrk="1" hangingPunct="1">
              <a:spcBef>
                <a:spcPct val="0"/>
              </a:spcBef>
              <a:buFontTx/>
              <a:buAutoNum type="romanLcParenBoth"/>
            </a:pPr>
            <a:r>
              <a:rPr lang="en-US" altLang="en-US" sz="2000" b="1">
                <a:cs typeface="Arial" charset="0"/>
                <a:sym typeface="Symbol" pitchFamily="18" charset="2"/>
              </a:rPr>
              <a:t>F</a:t>
            </a:r>
            <a:r>
              <a:rPr lang="en-US" altLang="en-US" sz="2000">
                <a:cs typeface="Arial" charset="0"/>
                <a:sym typeface="Symbol" pitchFamily="18" charset="2"/>
              </a:rPr>
              <a:t> is a correlation, projective mapping from a point x to a line l’=Fx (not a proper correlation, i.e. not invertible)</a:t>
            </a:r>
          </a:p>
        </p:txBody>
      </p:sp>
      <p:sp>
        <p:nvSpPr>
          <p:cNvPr id="22532" name="Text Box 27"/>
          <p:cNvSpPr txBox="1">
            <a:spLocks noChangeArrowheads="1"/>
          </p:cNvSpPr>
          <p:nvPr/>
        </p:nvSpPr>
        <p:spPr bwMode="auto">
          <a:xfrm>
            <a:off x="609600" y="1600200"/>
            <a:ext cx="7847013" cy="180022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Q: Can any matrix </a:t>
            </a:r>
            <a:r>
              <a:rPr lang="en-US" altLang="en-US" sz="2800" b="1">
                <a:latin typeface="Times New Roman" pitchFamily="18" charset="0"/>
              </a:rPr>
              <a:t>F</a:t>
            </a:r>
            <a:r>
              <a:rPr lang="en-US" altLang="en-US" sz="2800">
                <a:latin typeface="Times New Roman" pitchFamily="18" charset="0"/>
              </a:rPr>
              <a:t> be a fundamental matrix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A: No, </a:t>
            </a:r>
            <a:r>
              <a:rPr lang="en-US" altLang="en-US" sz="2800" b="1">
                <a:latin typeface="Times New Roman" pitchFamily="18" charset="0"/>
              </a:rPr>
              <a:t>F</a:t>
            </a:r>
            <a:r>
              <a:rPr lang="en-US" altLang="en-US" sz="2800">
                <a:latin typeface="Times New Roman" pitchFamily="18" charset="0"/>
              </a:rPr>
              <a:t> must be singular (rank = 2)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Q: Given 2 images, is </a:t>
            </a:r>
            <a:r>
              <a:rPr lang="en-US" altLang="en-US" sz="2800" b="1">
                <a:latin typeface="Times New Roman" pitchFamily="18" charset="0"/>
              </a:rPr>
              <a:t>F</a:t>
            </a:r>
            <a:r>
              <a:rPr lang="en-US" altLang="en-US" sz="2800">
                <a:latin typeface="Times New Roman" pitchFamily="18" charset="0"/>
              </a:rPr>
              <a:t> unique?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A: Absolutely not.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4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91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1582738" y="1125538"/>
            <a:ext cx="7721600" cy="5400675"/>
            <a:chOff x="1497" y="1528"/>
            <a:chExt cx="3911" cy="2735"/>
          </a:xfrm>
        </p:grpSpPr>
        <p:sp>
          <p:nvSpPr>
            <p:cNvPr id="23557" name="Text Box 3"/>
            <p:cNvSpPr txBox="1">
              <a:spLocks noChangeArrowheads="1"/>
            </p:cNvSpPr>
            <p:nvPr/>
          </p:nvSpPr>
          <p:spPr bwMode="auto">
            <a:xfrm>
              <a:off x="3794" y="1618"/>
              <a:ext cx="288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latin typeface="Times New Roman" pitchFamily="18" charset="0"/>
                  <a:cs typeface="Arial" charset="0"/>
                </a:rPr>
                <a:t>P</a:t>
              </a:r>
              <a:r>
                <a:rPr lang="en-US" altLang="en-US" sz="2400" baseline="-25000">
                  <a:latin typeface="Times New Roman" pitchFamily="18" charset="0"/>
                  <a:cs typeface="Arial" charset="0"/>
                </a:rPr>
                <a:t>j</a:t>
              </a:r>
            </a:p>
          </p:txBody>
        </p:sp>
        <p:grpSp>
          <p:nvGrpSpPr>
            <p:cNvPr id="23558" name="Group 4"/>
            <p:cNvGrpSpPr>
              <a:grpSpLocks/>
            </p:cNvGrpSpPr>
            <p:nvPr/>
          </p:nvGrpSpPr>
          <p:grpSpPr bwMode="auto">
            <a:xfrm>
              <a:off x="1497" y="1528"/>
              <a:ext cx="3911" cy="2735"/>
              <a:chOff x="637" y="557"/>
              <a:chExt cx="5205" cy="3641"/>
            </a:xfrm>
          </p:grpSpPr>
          <p:sp>
            <p:nvSpPr>
              <p:cNvPr id="23559" name="AutoShape 5"/>
              <p:cNvSpPr>
                <a:spLocks noChangeArrowheads="1"/>
              </p:cNvSpPr>
              <p:nvPr/>
            </p:nvSpPr>
            <p:spPr bwMode="auto">
              <a:xfrm flipH="1">
                <a:off x="637" y="1801"/>
                <a:ext cx="2503" cy="1531"/>
              </a:xfrm>
              <a:prstGeom prst="parallelogram">
                <a:avLst>
                  <a:gd name="adj" fmla="val 40872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23560" name="Group 6"/>
              <p:cNvGrpSpPr>
                <a:grpSpLocks/>
              </p:cNvGrpSpPr>
              <p:nvPr/>
            </p:nvGrpSpPr>
            <p:grpSpPr bwMode="auto">
              <a:xfrm>
                <a:off x="940" y="557"/>
                <a:ext cx="4902" cy="3641"/>
                <a:chOff x="940" y="557"/>
                <a:chExt cx="4902" cy="3641"/>
              </a:xfrm>
            </p:grpSpPr>
            <p:sp>
              <p:nvSpPr>
                <p:cNvPr id="23561" name="AutoShape 7"/>
                <p:cNvSpPr>
                  <a:spLocks noChangeArrowheads="1"/>
                </p:cNvSpPr>
                <p:nvPr/>
              </p:nvSpPr>
              <p:spPr bwMode="auto">
                <a:xfrm rot="-874585">
                  <a:off x="3015" y="2029"/>
                  <a:ext cx="2827" cy="1730"/>
                </a:xfrm>
                <a:prstGeom prst="parallelogram">
                  <a:avLst>
                    <a:gd name="adj" fmla="val 40853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62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1007" y="2512"/>
                  <a:ext cx="1481" cy="143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63" name="Line 9"/>
                <p:cNvSpPr>
                  <a:spLocks noChangeShapeType="1"/>
                </p:cNvSpPr>
                <p:nvPr/>
              </p:nvSpPr>
              <p:spPr bwMode="auto">
                <a:xfrm>
                  <a:off x="4346" y="2472"/>
                  <a:ext cx="940" cy="15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64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992" y="2385"/>
                  <a:ext cx="1208" cy="156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65" name="Line 11"/>
                <p:cNvSpPr>
                  <a:spLocks noChangeShapeType="1"/>
                </p:cNvSpPr>
                <p:nvPr/>
              </p:nvSpPr>
              <p:spPr bwMode="auto">
                <a:xfrm>
                  <a:off x="4620" y="2663"/>
                  <a:ext cx="674" cy="13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66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2841" y="2400"/>
                  <a:ext cx="284" cy="20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67" name="Line 13"/>
                <p:cNvSpPr>
                  <a:spLocks noChangeShapeType="1"/>
                </p:cNvSpPr>
                <p:nvPr/>
              </p:nvSpPr>
              <p:spPr bwMode="auto">
                <a:xfrm>
                  <a:off x="3140" y="2400"/>
                  <a:ext cx="333" cy="25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68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3058" y="3002"/>
                  <a:ext cx="288" cy="11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69" name="Line 15"/>
                <p:cNvSpPr>
                  <a:spLocks noChangeShapeType="1"/>
                </p:cNvSpPr>
                <p:nvPr/>
              </p:nvSpPr>
              <p:spPr bwMode="auto">
                <a:xfrm>
                  <a:off x="3880" y="3220"/>
                  <a:ext cx="1414" cy="8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70" name="Oval 16"/>
                <p:cNvSpPr>
                  <a:spLocks noChangeArrowheads="1"/>
                </p:cNvSpPr>
                <p:nvPr/>
              </p:nvSpPr>
              <p:spPr bwMode="auto">
                <a:xfrm>
                  <a:off x="3075" y="2352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71" name="Oval 17"/>
                <p:cNvSpPr>
                  <a:spLocks noChangeArrowheads="1"/>
                </p:cNvSpPr>
                <p:nvPr/>
              </p:nvSpPr>
              <p:spPr bwMode="auto">
                <a:xfrm>
                  <a:off x="2160" y="2303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72" name="Oval 18"/>
                <p:cNvSpPr>
                  <a:spLocks noChangeArrowheads="1"/>
                </p:cNvSpPr>
                <p:nvPr/>
              </p:nvSpPr>
              <p:spPr bwMode="auto">
                <a:xfrm>
                  <a:off x="2418" y="2465"/>
                  <a:ext cx="110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73" name="Oval 19"/>
                <p:cNvSpPr>
                  <a:spLocks noChangeArrowheads="1"/>
                </p:cNvSpPr>
                <p:nvPr/>
              </p:nvSpPr>
              <p:spPr bwMode="auto">
                <a:xfrm>
                  <a:off x="3821" y="3158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74" name="Oval 20"/>
                <p:cNvSpPr>
                  <a:spLocks noChangeArrowheads="1"/>
                </p:cNvSpPr>
                <p:nvPr/>
              </p:nvSpPr>
              <p:spPr bwMode="auto">
                <a:xfrm>
                  <a:off x="4277" y="2380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75" name="Oval 21"/>
                <p:cNvSpPr>
                  <a:spLocks noChangeArrowheads="1"/>
                </p:cNvSpPr>
                <p:nvPr/>
              </p:nvSpPr>
              <p:spPr bwMode="auto">
                <a:xfrm>
                  <a:off x="4571" y="2586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76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000" y="2259"/>
                  <a:ext cx="942" cy="169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77" name="Line 23"/>
                <p:cNvSpPr>
                  <a:spLocks noChangeShapeType="1"/>
                </p:cNvSpPr>
                <p:nvPr/>
              </p:nvSpPr>
              <p:spPr bwMode="auto">
                <a:xfrm flipH="1" flipV="1">
                  <a:off x="2621" y="1023"/>
                  <a:ext cx="1021" cy="116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78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205" y="1060"/>
                  <a:ext cx="408" cy="73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79" name="Oval 25"/>
                <p:cNvSpPr>
                  <a:spLocks noChangeArrowheads="1"/>
                </p:cNvSpPr>
                <p:nvPr/>
              </p:nvSpPr>
              <p:spPr bwMode="auto">
                <a:xfrm>
                  <a:off x="1886" y="2205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80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2560" y="601"/>
                  <a:ext cx="1015" cy="13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81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2716" y="1362"/>
                  <a:ext cx="956" cy="92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82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2842" y="2607"/>
                  <a:ext cx="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83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997" y="2777"/>
                  <a:ext cx="1592" cy="116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84" name="Oval 30"/>
                <p:cNvSpPr>
                  <a:spLocks noChangeArrowheads="1"/>
                </p:cNvSpPr>
                <p:nvPr/>
              </p:nvSpPr>
              <p:spPr bwMode="auto">
                <a:xfrm>
                  <a:off x="2556" y="2708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85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1021" y="3222"/>
                  <a:ext cx="1770" cy="71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86" name="Oval 32"/>
                <p:cNvSpPr>
                  <a:spLocks noChangeArrowheads="1"/>
                </p:cNvSpPr>
                <p:nvPr/>
              </p:nvSpPr>
              <p:spPr bwMode="auto">
                <a:xfrm>
                  <a:off x="2741" y="3166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87" name="Line 33"/>
                <p:cNvSpPr>
                  <a:spLocks noChangeShapeType="1"/>
                </p:cNvSpPr>
                <p:nvPr/>
              </p:nvSpPr>
              <p:spPr bwMode="auto">
                <a:xfrm>
                  <a:off x="3347" y="3013"/>
                  <a:ext cx="88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88" name="Oval 34"/>
                <p:cNvSpPr>
                  <a:spLocks noChangeArrowheads="1"/>
                </p:cNvSpPr>
                <p:nvPr/>
              </p:nvSpPr>
              <p:spPr bwMode="auto">
                <a:xfrm>
                  <a:off x="3284" y="2960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89" name="Line 35"/>
                <p:cNvSpPr>
                  <a:spLocks noChangeShapeType="1"/>
                </p:cNvSpPr>
                <p:nvPr/>
              </p:nvSpPr>
              <p:spPr bwMode="auto">
                <a:xfrm>
                  <a:off x="4084" y="3117"/>
                  <a:ext cx="1216" cy="9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0" name="Oval 36"/>
                <p:cNvSpPr>
                  <a:spLocks noChangeArrowheads="1"/>
                </p:cNvSpPr>
                <p:nvPr/>
              </p:nvSpPr>
              <p:spPr bwMode="auto">
                <a:xfrm>
                  <a:off x="4035" y="3076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91" name="Oval 37"/>
                <p:cNvSpPr>
                  <a:spLocks noChangeArrowheads="1"/>
                </p:cNvSpPr>
                <p:nvPr/>
              </p:nvSpPr>
              <p:spPr bwMode="auto">
                <a:xfrm>
                  <a:off x="2568" y="985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92" name="Line 38"/>
                <p:cNvSpPr>
                  <a:spLocks noChangeShapeType="1"/>
                </p:cNvSpPr>
                <p:nvPr/>
              </p:nvSpPr>
              <p:spPr bwMode="auto">
                <a:xfrm flipH="1" flipV="1">
                  <a:off x="4167" y="2777"/>
                  <a:ext cx="1104" cy="12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3" name="Oval 39"/>
                <p:cNvSpPr>
                  <a:spLocks noChangeArrowheads="1"/>
                </p:cNvSpPr>
                <p:nvPr/>
              </p:nvSpPr>
              <p:spPr bwMode="auto">
                <a:xfrm>
                  <a:off x="4115" y="2723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94" name="Line 40"/>
                <p:cNvSpPr>
                  <a:spLocks noChangeShapeType="1"/>
                </p:cNvSpPr>
                <p:nvPr/>
              </p:nvSpPr>
              <p:spPr bwMode="auto">
                <a:xfrm>
                  <a:off x="3672" y="1355"/>
                  <a:ext cx="432" cy="71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5" name="Oval 41"/>
                <p:cNvSpPr>
                  <a:spLocks noChangeArrowheads="1"/>
                </p:cNvSpPr>
                <p:nvPr/>
              </p:nvSpPr>
              <p:spPr bwMode="auto">
                <a:xfrm>
                  <a:off x="3614" y="1307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96" name="Line 42"/>
                <p:cNvSpPr>
                  <a:spLocks noChangeShapeType="1"/>
                </p:cNvSpPr>
                <p:nvPr/>
              </p:nvSpPr>
              <p:spPr bwMode="auto">
                <a:xfrm>
                  <a:off x="3604" y="586"/>
                  <a:ext cx="705" cy="143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7" name="Oval 43"/>
                <p:cNvSpPr>
                  <a:spLocks noChangeArrowheads="1"/>
                </p:cNvSpPr>
                <p:nvPr/>
              </p:nvSpPr>
              <p:spPr bwMode="auto">
                <a:xfrm>
                  <a:off x="3539" y="557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98" name="Oval 44"/>
                <p:cNvSpPr>
                  <a:spLocks noChangeArrowheads="1"/>
                </p:cNvSpPr>
                <p:nvPr/>
              </p:nvSpPr>
              <p:spPr bwMode="auto">
                <a:xfrm>
                  <a:off x="940" y="3887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3599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4730" y="2387"/>
                  <a:ext cx="526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1">
                      <a:latin typeface="Times New Roman" pitchFamily="18" charset="0"/>
                      <a:cs typeface="Arial" charset="0"/>
                    </a:rPr>
                    <a:t>p’</a:t>
                  </a:r>
                  <a:r>
                    <a:rPr lang="en-US" altLang="en-US" sz="2400" b="1" baseline="-25000">
                      <a:latin typeface="Times New Roman" pitchFamily="18" charset="0"/>
                      <a:cs typeface="Arial" charset="0"/>
                    </a:rPr>
                    <a:t>j</a:t>
                  </a:r>
                </a:p>
              </p:txBody>
            </p:sp>
            <p:sp>
              <p:nvSpPr>
                <p:cNvPr id="2360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2130" y="1999"/>
                  <a:ext cx="344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1">
                      <a:latin typeface="Times New Roman" pitchFamily="18" charset="0"/>
                      <a:cs typeface="Arial" charset="0"/>
                    </a:rPr>
                    <a:t>p</a:t>
                  </a:r>
                  <a:r>
                    <a:rPr lang="en-US" altLang="en-US" sz="2400" b="1" baseline="-25000">
                      <a:latin typeface="Times New Roman" pitchFamily="18" charset="0"/>
                      <a:cs typeface="Arial" charset="0"/>
                    </a:rPr>
                    <a:t>j</a:t>
                  </a:r>
                </a:p>
              </p:txBody>
            </p:sp>
            <p:sp>
              <p:nvSpPr>
                <p:cNvPr id="23601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999" y="3890"/>
                  <a:ext cx="283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1">
                      <a:latin typeface="Times New Roman" pitchFamily="18" charset="0"/>
                      <a:cs typeface="Arial" charset="0"/>
                    </a:rPr>
                    <a:t>O</a:t>
                  </a:r>
                </a:p>
              </p:txBody>
            </p:sp>
            <p:sp>
              <p:nvSpPr>
                <p:cNvPr id="23602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5342" y="3859"/>
                  <a:ext cx="352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1">
                      <a:latin typeface="Times New Roman" pitchFamily="18" charset="0"/>
                      <a:cs typeface="Arial" charset="0"/>
                    </a:rPr>
                    <a:t>O’</a:t>
                  </a:r>
                </a:p>
              </p:txBody>
            </p:sp>
            <p:sp>
              <p:nvSpPr>
                <p:cNvPr id="23603" name="Oval 49"/>
                <p:cNvSpPr>
                  <a:spLocks noChangeArrowheads="1"/>
                </p:cNvSpPr>
                <p:nvPr/>
              </p:nvSpPr>
              <p:spPr bwMode="auto">
                <a:xfrm>
                  <a:off x="5210" y="3960"/>
                  <a:ext cx="111" cy="111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</p:grpSp>
      </p:grpSp>
      <p:sp>
        <p:nvSpPr>
          <p:cNvPr id="23555" name="Text Box 50"/>
          <p:cNvSpPr txBox="1">
            <a:spLocks noChangeArrowheads="1"/>
          </p:cNvSpPr>
          <p:nvPr/>
        </p:nvSpPr>
        <p:spPr bwMode="auto">
          <a:xfrm>
            <a:off x="0" y="0"/>
            <a:ext cx="7418814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itchFamily="18" charset="0"/>
              </a:rPr>
              <a:t>Estimating </a:t>
            </a:r>
            <a:r>
              <a:rPr lang="en-US" altLang="en-US" b="1" dirty="0">
                <a:latin typeface="Times New Roman" pitchFamily="18" charset="0"/>
              </a:rPr>
              <a:t>F</a:t>
            </a:r>
            <a:r>
              <a:rPr lang="en-US" altLang="en-US" dirty="0">
                <a:latin typeface="Times New Roman" pitchFamily="18" charset="0"/>
              </a:rPr>
              <a:t> from correspondences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dirty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dirty="0">
                <a:latin typeface="Times New Roman" pitchFamily="18" charset="0"/>
              </a:rPr>
              <a:t>Given: set of correspondences (</a:t>
            </a:r>
            <a:r>
              <a:rPr lang="en-US" altLang="en-US" sz="2600" b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altLang="en-US" sz="2600" b="1" baseline="-25000" dirty="0" err="1">
                <a:latin typeface="Times New Roman" pitchFamily="18" charset="0"/>
                <a:cs typeface="Arial" charset="0"/>
              </a:rPr>
              <a:t>j</a:t>
            </a:r>
            <a:r>
              <a:rPr lang="en-US" altLang="en-US" sz="2600" b="1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sz="2600" b="1" dirty="0" err="1">
                <a:latin typeface="Times New Roman" pitchFamily="18" charset="0"/>
                <a:cs typeface="Arial" charset="0"/>
              </a:rPr>
              <a:t>p’</a:t>
            </a:r>
            <a:r>
              <a:rPr lang="en-US" altLang="en-US" sz="2600" b="1" baseline="-25000" dirty="0" err="1">
                <a:latin typeface="Times New Roman" pitchFamily="18" charset="0"/>
                <a:cs typeface="Arial" charset="0"/>
              </a:rPr>
              <a:t>j</a:t>
            </a:r>
            <a:r>
              <a:rPr lang="en-US" altLang="en-US" sz="2600" b="1" dirty="0">
                <a:latin typeface="Times New Roman" pitchFamily="18" charset="0"/>
                <a:cs typeface="Arial" charset="0"/>
              </a:rPr>
              <a:t>)</a:t>
            </a:r>
            <a:endParaRPr lang="en-US" altLang="en-US" sz="2600" b="1" baseline="-25000" dirty="0">
              <a:latin typeface="Times New Roman" pitchFamily="18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dirty="0">
              <a:latin typeface="Times New Roman" pitchFamily="18" charset="0"/>
            </a:endParaRPr>
          </a:p>
        </p:txBody>
      </p:sp>
      <p:sp>
        <p:nvSpPr>
          <p:cNvPr id="23556" name="Text Box 51"/>
          <p:cNvSpPr txBox="1">
            <a:spLocks noChangeArrowheads="1"/>
          </p:cNvSpPr>
          <p:nvPr/>
        </p:nvSpPr>
        <p:spPr bwMode="auto">
          <a:xfrm>
            <a:off x="0" y="3479800"/>
            <a:ext cx="2281238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F</a:t>
            </a:r>
            <a:r>
              <a:rPr lang="en-US" altLang="en-US" sz="2400">
                <a:latin typeface="Times New Roman" pitchFamily="18" charset="0"/>
              </a:rPr>
              <a:t> has 7 free parameters </a:t>
            </a:r>
            <a:r>
              <a:rPr lang="en-US" altLang="en-US" sz="2400">
                <a:latin typeface="Times New Roman" pitchFamily="18" charset="0"/>
                <a:sym typeface="Wingdings" pitchFamily="2" charset="2"/>
              </a:rPr>
              <a:t> Minimum of 7 correspondences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  <a:sym typeface="Wingdings" pitchFamily="2" charset="2"/>
              </a:rPr>
              <a:t>F </a:t>
            </a:r>
            <a:r>
              <a:rPr lang="en-US" altLang="en-US" sz="2400">
                <a:latin typeface="Times New Roman" pitchFamily="18" charset="0"/>
                <a:sym typeface="Wingdings" pitchFamily="2" charset="2"/>
              </a:rPr>
              <a:t>can be computed directly from 7 correspondences</a:t>
            </a:r>
            <a:endParaRPr lang="en-US" altLang="en-US" sz="24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8890" y="381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dirty="0"/>
              <a:t>Estimating F from 8 correspondences: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8890" y="381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dirty="0"/>
              <a:t>Estimating F from 8 correspondences: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E9F513-F00C-4A0B-838E-7A0DF6124111}"/>
                  </a:ext>
                </a:extLst>
              </p14:cNvPr>
              <p14:cNvContentPartPr/>
              <p14:nvPr/>
            </p14:nvContentPartPr>
            <p14:xfrm>
              <a:off x="78840" y="1086840"/>
              <a:ext cx="8903880" cy="5674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E9F513-F00C-4A0B-838E-7A0DF6124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80" y="1077480"/>
                <a:ext cx="8922600" cy="56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CEBE1F-1E18-4C1F-85E8-6E08A5E8B14A}"/>
                  </a:ext>
                </a:extLst>
              </p14:cNvPr>
              <p14:cNvContentPartPr/>
              <p14:nvPr/>
            </p14:nvContentPartPr>
            <p14:xfrm>
              <a:off x="7777080" y="5966640"/>
              <a:ext cx="1044000" cy="804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CEBE1F-1E18-4C1F-85E8-6E08A5E8B1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7720" y="5957280"/>
                <a:ext cx="1062720" cy="8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87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3"/>
          <p:cNvGrpSpPr>
            <a:grpSpLocks/>
          </p:cNvGrpSpPr>
          <p:nvPr/>
        </p:nvGrpSpPr>
        <p:grpSpPr bwMode="auto">
          <a:xfrm>
            <a:off x="214313" y="563563"/>
            <a:ext cx="8770937" cy="1814512"/>
            <a:chOff x="381" y="1657"/>
            <a:chExt cx="4466" cy="924"/>
          </a:xfrm>
        </p:grpSpPr>
        <p:pic>
          <p:nvPicPr>
            <p:cNvPr id="4100" name="Picture 4" descr="koel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" y="1657"/>
              <a:ext cx="612" cy="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" name="Picture 5" descr="koel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" y="1657"/>
              <a:ext cx="612" cy="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" name="Picture 6" descr="koel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" y="1657"/>
              <a:ext cx="612" cy="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7" descr="koel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" y="1657"/>
              <a:ext cx="612" cy="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8" descr="koel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" y="1657"/>
              <a:ext cx="612" cy="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9" descr="koel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" y="1657"/>
              <a:ext cx="612" cy="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0" descr="koel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" y="1657"/>
              <a:ext cx="612" cy="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57" name="Picture 13" descr="koeln_path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56" y="2683343"/>
            <a:ext cx="4133850" cy="392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8890" y="381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dirty="0"/>
              <a:t>Estimating F from 8 correspondences:</a:t>
            </a:r>
          </a:p>
        </p:txBody>
      </p:sp>
      <p:graphicFrame>
        <p:nvGraphicFramePr>
          <p:cNvPr id="24579" name="Object 3"/>
          <p:cNvGraphicFramePr>
            <a:graphicFrameLocks noChangeAspect="1"/>
          </p:cNvGraphicFramePr>
          <p:nvPr>
            <p:extLst/>
          </p:nvPr>
        </p:nvGraphicFramePr>
        <p:xfrm>
          <a:off x="1898858" y="1208088"/>
          <a:ext cx="4014788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Equation" r:id="rId4" imgW="1282680" imgH="241200" progId="Equation.3">
                  <p:embed/>
                </p:oleObj>
              </mc:Choice>
              <mc:Fallback>
                <p:oleObj name="Equation" r:id="rId4" imgW="1282680" imgH="241200" progId="Equation.3">
                  <p:embed/>
                  <p:pic>
                    <p:nvPicPr>
                      <p:cNvPr id="245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858" y="1208088"/>
                        <a:ext cx="4014788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229183" y="2297113"/>
            <a:ext cx="1514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latin typeface="Times New Roman" pitchFamily="18" charset="0"/>
              </a:rPr>
              <a:t>Uf </a:t>
            </a:r>
            <a:r>
              <a:rPr lang="en-US" altLang="en-US" sz="4000">
                <a:latin typeface="Times New Roman" pitchFamily="18" charset="0"/>
              </a:rPr>
              <a:t>= 0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57621" y="3429000"/>
            <a:ext cx="838041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Times New Roman" pitchFamily="18" charset="0"/>
              </a:rPr>
              <a:t> </a:t>
            </a:r>
            <a:r>
              <a:rPr lang="en-US" altLang="en-US" b="1" dirty="0">
                <a:latin typeface="Times New Roman" pitchFamily="18" charset="0"/>
              </a:rPr>
              <a:t>U </a:t>
            </a:r>
            <a:r>
              <a:rPr lang="en-US" altLang="en-US" dirty="0">
                <a:latin typeface="Times New Roman" pitchFamily="18" charset="0"/>
              </a:rPr>
              <a:t>is a 8x9 matrix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358539" y="4460051"/>
          <a:ext cx="6378575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Equation" r:id="rId6" imgW="3657600" imgH="600075" progId="Equation.3">
                  <p:embed/>
                </p:oleObj>
              </mc:Choice>
              <mc:Fallback>
                <p:oleObj name="Equation" r:id="rId6" imgW="3657600" imgH="600075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539" y="4460051"/>
                        <a:ext cx="6378575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080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681038" y="6115050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  <a:cs typeface="Arial" charset="0"/>
              </a:rPr>
              <a:t>O</a:t>
            </a:r>
          </a:p>
        </p:txBody>
      </p:sp>
      <p:sp>
        <p:nvSpPr>
          <p:cNvPr id="25603" name="AutoShape 3"/>
          <p:cNvSpPr>
            <a:spLocks noChangeArrowheads="1"/>
          </p:cNvSpPr>
          <p:nvPr/>
        </p:nvSpPr>
        <p:spPr bwMode="auto">
          <a:xfrm flipH="1">
            <a:off x="1139825" y="4611688"/>
            <a:ext cx="2198688" cy="1344612"/>
          </a:xfrm>
          <a:prstGeom prst="parallelogram">
            <a:avLst>
              <a:gd name="adj" fmla="val 4088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04" name="AutoShape 4"/>
          <p:cNvSpPr>
            <a:spLocks noChangeArrowheads="1"/>
          </p:cNvSpPr>
          <p:nvPr/>
        </p:nvSpPr>
        <p:spPr bwMode="auto">
          <a:xfrm rot="-874585">
            <a:off x="3228975" y="4811713"/>
            <a:ext cx="2484438" cy="1520825"/>
          </a:xfrm>
          <a:prstGeom prst="parallelogram">
            <a:avLst>
              <a:gd name="adj" fmla="val 4084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V="1">
            <a:off x="1465263" y="5235575"/>
            <a:ext cx="1301750" cy="1262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4398963" y="5200650"/>
            <a:ext cx="825500" cy="1368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 flipV="1">
            <a:off x="1450975" y="5124450"/>
            <a:ext cx="1062038" cy="1373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4640263" y="5368925"/>
            <a:ext cx="592137" cy="1200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 flipV="1">
            <a:off x="3076575" y="5137150"/>
            <a:ext cx="249238" cy="182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3338513" y="5137150"/>
            <a:ext cx="293687" cy="22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 flipV="1">
            <a:off x="3267075" y="5667375"/>
            <a:ext cx="252413" cy="10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3989388" y="5857875"/>
            <a:ext cx="1243012" cy="711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Oval 13"/>
          <p:cNvSpPr>
            <a:spLocks noChangeArrowheads="1"/>
          </p:cNvSpPr>
          <p:nvPr/>
        </p:nvSpPr>
        <p:spPr bwMode="auto">
          <a:xfrm>
            <a:off x="3281363" y="5095875"/>
            <a:ext cx="98425" cy="968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2478088" y="5053013"/>
            <a:ext cx="96837" cy="968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15" name="Oval 15"/>
          <p:cNvSpPr>
            <a:spLocks noChangeArrowheads="1"/>
          </p:cNvSpPr>
          <p:nvPr/>
        </p:nvSpPr>
        <p:spPr bwMode="auto">
          <a:xfrm>
            <a:off x="2705100" y="5194300"/>
            <a:ext cx="96838" cy="9842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3937000" y="5803900"/>
            <a:ext cx="98425" cy="9842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17" name="Oval 17"/>
          <p:cNvSpPr>
            <a:spLocks noChangeArrowheads="1"/>
          </p:cNvSpPr>
          <p:nvPr/>
        </p:nvSpPr>
        <p:spPr bwMode="auto">
          <a:xfrm>
            <a:off x="4338638" y="5119688"/>
            <a:ext cx="96837" cy="9842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4595813" y="5300663"/>
            <a:ext cx="98425" cy="9842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 flipV="1">
            <a:off x="1458913" y="5013325"/>
            <a:ext cx="827087" cy="1490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 flipH="1" flipV="1">
            <a:off x="2882900" y="3927475"/>
            <a:ext cx="896938" cy="1022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flipV="1">
            <a:off x="2517775" y="3959225"/>
            <a:ext cx="358775" cy="64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Oval 22"/>
          <p:cNvSpPr>
            <a:spLocks noChangeArrowheads="1"/>
          </p:cNvSpPr>
          <p:nvPr/>
        </p:nvSpPr>
        <p:spPr bwMode="auto">
          <a:xfrm>
            <a:off x="2236788" y="4965700"/>
            <a:ext cx="98425" cy="9842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flipV="1">
            <a:off x="2828925" y="3556000"/>
            <a:ext cx="892175" cy="1154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4" name="Line 24"/>
          <p:cNvSpPr>
            <a:spLocks noChangeShapeType="1"/>
          </p:cNvSpPr>
          <p:nvPr/>
        </p:nvSpPr>
        <p:spPr bwMode="auto">
          <a:xfrm flipV="1">
            <a:off x="2967038" y="4225925"/>
            <a:ext cx="839787" cy="812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 flipH="1">
            <a:off x="3076575" y="5319713"/>
            <a:ext cx="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 flipV="1">
            <a:off x="1455738" y="5468938"/>
            <a:ext cx="1398587" cy="1020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7" name="Oval 27"/>
          <p:cNvSpPr>
            <a:spLocks noChangeArrowheads="1"/>
          </p:cNvSpPr>
          <p:nvPr/>
        </p:nvSpPr>
        <p:spPr bwMode="auto">
          <a:xfrm>
            <a:off x="2825750" y="5408613"/>
            <a:ext cx="98425" cy="968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 flipV="1">
            <a:off x="1477963" y="5861050"/>
            <a:ext cx="1554162" cy="628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9" name="Oval 29"/>
          <p:cNvSpPr>
            <a:spLocks noChangeArrowheads="1"/>
          </p:cNvSpPr>
          <p:nvPr/>
        </p:nvSpPr>
        <p:spPr bwMode="auto">
          <a:xfrm>
            <a:off x="2989263" y="5811838"/>
            <a:ext cx="96837" cy="968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30" name="Line 30"/>
          <p:cNvSpPr>
            <a:spLocks noChangeShapeType="1"/>
          </p:cNvSpPr>
          <p:nvPr/>
        </p:nvSpPr>
        <p:spPr bwMode="auto">
          <a:xfrm>
            <a:off x="3521075" y="5676900"/>
            <a:ext cx="77788" cy="31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1" name="Oval 31"/>
          <p:cNvSpPr>
            <a:spLocks noChangeArrowheads="1"/>
          </p:cNvSpPr>
          <p:nvPr/>
        </p:nvSpPr>
        <p:spPr bwMode="auto">
          <a:xfrm>
            <a:off x="3465513" y="5629275"/>
            <a:ext cx="98425" cy="9842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32" name="Line 32"/>
          <p:cNvSpPr>
            <a:spLocks noChangeShapeType="1"/>
          </p:cNvSpPr>
          <p:nvPr/>
        </p:nvSpPr>
        <p:spPr bwMode="auto">
          <a:xfrm>
            <a:off x="4168775" y="5767388"/>
            <a:ext cx="1068388" cy="808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3" name="Oval 33"/>
          <p:cNvSpPr>
            <a:spLocks noChangeArrowheads="1"/>
          </p:cNvSpPr>
          <p:nvPr/>
        </p:nvSpPr>
        <p:spPr bwMode="auto">
          <a:xfrm>
            <a:off x="4125913" y="5732463"/>
            <a:ext cx="96837" cy="968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34" name="Oval 34"/>
          <p:cNvSpPr>
            <a:spLocks noChangeArrowheads="1"/>
          </p:cNvSpPr>
          <p:nvPr/>
        </p:nvSpPr>
        <p:spPr bwMode="auto">
          <a:xfrm>
            <a:off x="2836863" y="3894138"/>
            <a:ext cx="96837" cy="968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 flipH="1" flipV="1">
            <a:off x="4241800" y="5468938"/>
            <a:ext cx="969963" cy="1104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6" name="Oval 36"/>
          <p:cNvSpPr>
            <a:spLocks noChangeArrowheads="1"/>
          </p:cNvSpPr>
          <p:nvPr/>
        </p:nvSpPr>
        <p:spPr bwMode="auto">
          <a:xfrm>
            <a:off x="4195763" y="5421313"/>
            <a:ext cx="98425" cy="9842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>
            <a:off x="3806825" y="4219575"/>
            <a:ext cx="379413" cy="628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8" name="Oval 38"/>
          <p:cNvSpPr>
            <a:spLocks noChangeArrowheads="1"/>
          </p:cNvSpPr>
          <p:nvPr/>
        </p:nvSpPr>
        <p:spPr bwMode="auto">
          <a:xfrm>
            <a:off x="3756025" y="4176713"/>
            <a:ext cx="96838" cy="9842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>
            <a:off x="3746500" y="3543300"/>
            <a:ext cx="619125" cy="12588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40" name="Oval 40"/>
          <p:cNvSpPr>
            <a:spLocks noChangeArrowheads="1"/>
          </p:cNvSpPr>
          <p:nvPr/>
        </p:nvSpPr>
        <p:spPr bwMode="auto">
          <a:xfrm>
            <a:off x="3689350" y="3517900"/>
            <a:ext cx="98425" cy="968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41" name="Oval 41"/>
          <p:cNvSpPr>
            <a:spLocks noChangeArrowheads="1"/>
          </p:cNvSpPr>
          <p:nvPr/>
        </p:nvSpPr>
        <p:spPr bwMode="auto">
          <a:xfrm>
            <a:off x="1406525" y="6445250"/>
            <a:ext cx="96838" cy="968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5642" name="Text Box 42"/>
          <p:cNvSpPr txBox="1">
            <a:spLocks noChangeArrowheads="1"/>
          </p:cNvSpPr>
          <p:nvPr/>
        </p:nvSpPr>
        <p:spPr bwMode="auto">
          <a:xfrm>
            <a:off x="3817938" y="3330575"/>
            <a:ext cx="414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itchFamily="18" charset="0"/>
                <a:cs typeface="Arial" charset="0"/>
              </a:rPr>
              <a:t>P</a:t>
            </a:r>
            <a:r>
              <a:rPr lang="en-US" altLang="en-US" sz="1800" baseline="-25000">
                <a:latin typeface="Times New Roman" pitchFamily="18" charset="0"/>
                <a:cs typeface="Arial" charset="0"/>
              </a:rPr>
              <a:t>j</a:t>
            </a:r>
          </a:p>
        </p:txBody>
      </p:sp>
      <p:sp>
        <p:nvSpPr>
          <p:cNvPr id="25643" name="Text Box 43"/>
          <p:cNvSpPr txBox="1">
            <a:spLocks noChangeArrowheads="1"/>
          </p:cNvSpPr>
          <p:nvPr/>
        </p:nvSpPr>
        <p:spPr bwMode="auto">
          <a:xfrm>
            <a:off x="4735513" y="5126038"/>
            <a:ext cx="4619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itchFamily="18" charset="0"/>
                <a:cs typeface="Arial" charset="0"/>
              </a:rPr>
              <a:t>p’</a:t>
            </a:r>
            <a:r>
              <a:rPr lang="en-US" altLang="en-US" sz="1800" b="1" baseline="-25000">
                <a:latin typeface="Times New Roman" pitchFamily="18" charset="0"/>
                <a:cs typeface="Arial" charset="0"/>
              </a:rPr>
              <a:t>j</a:t>
            </a:r>
          </a:p>
        </p:txBody>
      </p:sp>
      <p:sp>
        <p:nvSpPr>
          <p:cNvPr id="25644" name="Text Box 44"/>
          <p:cNvSpPr txBox="1">
            <a:spLocks noChangeArrowheads="1"/>
          </p:cNvSpPr>
          <p:nvPr/>
        </p:nvSpPr>
        <p:spPr bwMode="auto">
          <a:xfrm>
            <a:off x="2449513" y="4784725"/>
            <a:ext cx="390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itchFamily="18" charset="0"/>
                <a:cs typeface="Arial" charset="0"/>
              </a:rPr>
              <a:t>p</a:t>
            </a:r>
            <a:r>
              <a:rPr lang="en-US" altLang="en-US" sz="1800" b="1" baseline="-25000">
                <a:latin typeface="Times New Roman" pitchFamily="18" charset="0"/>
                <a:cs typeface="Arial" charset="0"/>
              </a:rPr>
              <a:t>j</a:t>
            </a:r>
          </a:p>
        </p:txBody>
      </p:sp>
      <p:sp>
        <p:nvSpPr>
          <p:cNvPr id="25645" name="Text Box 45"/>
          <p:cNvSpPr txBox="1">
            <a:spLocks noChangeArrowheads="1"/>
          </p:cNvSpPr>
          <p:nvPr/>
        </p:nvSpPr>
        <p:spPr bwMode="auto">
          <a:xfrm>
            <a:off x="5273675" y="6491288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itchFamily="18" charset="0"/>
                <a:cs typeface="Arial" charset="0"/>
              </a:rPr>
              <a:t>O’</a:t>
            </a:r>
          </a:p>
        </p:txBody>
      </p:sp>
      <p:sp>
        <p:nvSpPr>
          <p:cNvPr id="25646" name="Oval 46"/>
          <p:cNvSpPr>
            <a:spLocks noChangeArrowheads="1"/>
          </p:cNvSpPr>
          <p:nvPr/>
        </p:nvSpPr>
        <p:spPr bwMode="auto">
          <a:xfrm>
            <a:off x="5157788" y="6508750"/>
            <a:ext cx="98425" cy="9842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25647" name="Object 47"/>
          <p:cNvGraphicFramePr>
            <a:graphicFrameLocks noChangeAspect="1"/>
          </p:cNvGraphicFramePr>
          <p:nvPr/>
        </p:nvGraphicFramePr>
        <p:xfrm>
          <a:off x="5235575" y="0"/>
          <a:ext cx="3498850" cy="35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0" name="Equation" r:id="rId4" imgW="1117600" imgH="1143000" progId="Equation.3">
                  <p:embed/>
                </p:oleObj>
              </mc:Choice>
              <mc:Fallback>
                <p:oleObj name="Equation" r:id="rId4" imgW="1117600" imgH="11430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0"/>
                        <a:ext cx="3498850" cy="357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48" name="Text Box 48"/>
          <p:cNvSpPr txBox="1">
            <a:spLocks noChangeArrowheads="1"/>
          </p:cNvSpPr>
          <p:nvPr/>
        </p:nvSpPr>
        <p:spPr bwMode="auto">
          <a:xfrm>
            <a:off x="1308100" y="149225"/>
            <a:ext cx="3973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For every correspondence:</a:t>
            </a:r>
          </a:p>
        </p:txBody>
      </p:sp>
      <p:sp>
        <p:nvSpPr>
          <p:cNvPr id="25649" name="Text Box 49"/>
          <p:cNvSpPr txBox="1">
            <a:spLocks noChangeArrowheads="1"/>
          </p:cNvSpPr>
          <p:nvPr/>
        </p:nvSpPr>
        <p:spPr bwMode="auto">
          <a:xfrm>
            <a:off x="0" y="923925"/>
            <a:ext cx="5281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Minimize over all correspondences:</a:t>
            </a:r>
          </a:p>
        </p:txBody>
      </p:sp>
      <p:sp>
        <p:nvSpPr>
          <p:cNvPr id="25650" name="Text Box 50"/>
          <p:cNvSpPr txBox="1">
            <a:spLocks noChangeArrowheads="1"/>
          </p:cNvSpPr>
          <p:nvPr/>
        </p:nvSpPr>
        <p:spPr bwMode="auto">
          <a:xfrm>
            <a:off x="3095625" y="2022475"/>
            <a:ext cx="2185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Equivalent to:</a:t>
            </a:r>
          </a:p>
        </p:txBody>
      </p:sp>
      <p:sp>
        <p:nvSpPr>
          <p:cNvPr id="25651" name="Text Box 51"/>
          <p:cNvSpPr txBox="1">
            <a:spLocks noChangeArrowheads="1"/>
          </p:cNvSpPr>
          <p:nvPr/>
        </p:nvSpPr>
        <p:spPr bwMode="auto">
          <a:xfrm>
            <a:off x="55563" y="2992438"/>
            <a:ext cx="5226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Find min eigenvalue of 9x9 matrix:</a:t>
            </a:r>
          </a:p>
        </p:txBody>
      </p:sp>
      <p:sp>
        <p:nvSpPr>
          <p:cNvPr id="25652" name="Text Box 52"/>
          <p:cNvSpPr txBox="1">
            <a:spLocks noChangeArrowheads="1"/>
          </p:cNvSpPr>
          <p:nvPr/>
        </p:nvSpPr>
        <p:spPr bwMode="auto">
          <a:xfrm>
            <a:off x="5580063" y="3668713"/>
            <a:ext cx="344646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imes New Roman" pitchFamily="18" charset="0"/>
              </a:rPr>
              <a:t>Minimum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à"/>
            </a:pPr>
            <a:r>
              <a:rPr lang="en-US" altLang="en-US" sz="2800" dirty="0">
                <a:latin typeface="Times New Roman" pitchFamily="18" charset="0"/>
                <a:sym typeface="Wingdings" pitchFamily="2" charset="2"/>
              </a:rPr>
              <a:t>8 correspondences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à"/>
            </a:pPr>
            <a:r>
              <a:rPr lang="en-US" altLang="en-US" sz="2800" i="1" dirty="0">
                <a:latin typeface="Times New Roman" pitchFamily="18" charset="0"/>
              </a:rPr>
              <a:t>“8-point algorithm”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866" name="Object 2"/>
          <p:cNvGraphicFramePr>
            <a:graphicFrameLocks noChangeAspect="1"/>
          </p:cNvGraphicFramePr>
          <p:nvPr/>
        </p:nvGraphicFramePr>
        <p:xfrm>
          <a:off x="1698625" y="987425"/>
          <a:ext cx="7445375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0" name="Equation" r:id="rId3" imgW="3327120" imgH="1739880" progId="Equation.3">
                  <p:embed/>
                </p:oleObj>
              </mc:Choice>
              <mc:Fallback>
                <p:oleObj name="Equation" r:id="rId3" imgW="3327120" imgH="1739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8625" y="987425"/>
                        <a:ext cx="7445375" cy="358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0869" name="Group 5"/>
          <p:cNvGrpSpPr>
            <a:grpSpLocks/>
          </p:cNvGrpSpPr>
          <p:nvPr/>
        </p:nvGrpSpPr>
        <p:grpSpPr bwMode="auto">
          <a:xfrm>
            <a:off x="1571625" y="3635375"/>
            <a:ext cx="6473825" cy="1557338"/>
            <a:chOff x="240" y="3070"/>
            <a:chExt cx="4285" cy="1124"/>
          </a:xfrm>
        </p:grpSpPr>
        <p:sp>
          <p:nvSpPr>
            <p:cNvPr id="420870" name="Text Box 6"/>
            <p:cNvSpPr txBox="1">
              <a:spLocks noChangeArrowheads="1"/>
            </p:cNvSpPr>
            <p:nvPr/>
          </p:nvSpPr>
          <p:spPr bwMode="auto">
            <a:xfrm>
              <a:off x="240" y="3087"/>
              <a:ext cx="541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 sz="1800">
                  <a:solidFill>
                    <a:srgbClr val="FF0000"/>
                  </a:solidFill>
                  <a:latin typeface="Arial Narrow" pitchFamily="34" charset="0"/>
                </a:rPr>
                <a:t>~10000</a:t>
              </a:r>
              <a:endParaRPr lang="en-GB" altLang="en-US" sz="18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420871" name="Text Box 7"/>
            <p:cNvSpPr txBox="1">
              <a:spLocks noChangeArrowheads="1"/>
            </p:cNvSpPr>
            <p:nvPr/>
          </p:nvSpPr>
          <p:spPr bwMode="auto">
            <a:xfrm>
              <a:off x="818" y="3070"/>
              <a:ext cx="557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/>
              <a:r>
                <a:rPr lang="de-DE" altLang="en-US" sz="1800">
                  <a:solidFill>
                    <a:srgbClr val="FF0000"/>
                  </a:solidFill>
                  <a:latin typeface="Arial Narrow" pitchFamily="34" charset="0"/>
                </a:rPr>
                <a:t>~10000</a:t>
              </a:r>
              <a:endParaRPr lang="en-GB" altLang="en-US" sz="18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420872" name="Text Box 8"/>
            <p:cNvSpPr txBox="1">
              <a:spLocks noChangeArrowheads="1"/>
            </p:cNvSpPr>
            <p:nvPr/>
          </p:nvSpPr>
          <p:spPr bwMode="auto">
            <a:xfrm>
              <a:off x="1830" y="3087"/>
              <a:ext cx="541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 sz="1800">
                  <a:solidFill>
                    <a:srgbClr val="FF0000"/>
                  </a:solidFill>
                  <a:latin typeface="Arial Narrow" pitchFamily="34" charset="0"/>
                </a:rPr>
                <a:t>~10000</a:t>
              </a:r>
              <a:endParaRPr lang="en-GB" altLang="en-US" sz="18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420873" name="Text Box 9"/>
            <p:cNvSpPr txBox="1">
              <a:spLocks noChangeArrowheads="1"/>
            </p:cNvSpPr>
            <p:nvPr/>
          </p:nvSpPr>
          <p:spPr bwMode="auto">
            <a:xfrm>
              <a:off x="2456" y="3087"/>
              <a:ext cx="541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 sz="1800">
                  <a:solidFill>
                    <a:srgbClr val="FF0000"/>
                  </a:solidFill>
                  <a:latin typeface="Arial Narrow" pitchFamily="34" charset="0"/>
                </a:rPr>
                <a:t>~10000</a:t>
              </a:r>
              <a:endParaRPr lang="en-GB" altLang="en-US" sz="18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420874" name="Text Box 10"/>
            <p:cNvSpPr txBox="1">
              <a:spLocks noChangeArrowheads="1"/>
            </p:cNvSpPr>
            <p:nvPr/>
          </p:nvSpPr>
          <p:spPr bwMode="auto">
            <a:xfrm>
              <a:off x="1396" y="3087"/>
              <a:ext cx="40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 sz="1800">
                  <a:solidFill>
                    <a:srgbClr val="FF0000"/>
                  </a:solidFill>
                  <a:latin typeface="Arial Narrow" pitchFamily="34" charset="0"/>
                </a:rPr>
                <a:t>~100</a:t>
              </a:r>
              <a:endParaRPr lang="en-GB" altLang="en-US" sz="18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420875" name="Text Box 11"/>
            <p:cNvSpPr txBox="1">
              <a:spLocks noChangeArrowheads="1"/>
            </p:cNvSpPr>
            <p:nvPr/>
          </p:nvSpPr>
          <p:spPr bwMode="auto">
            <a:xfrm>
              <a:off x="3853" y="3070"/>
              <a:ext cx="427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/>
              <a:r>
                <a:rPr lang="de-DE" altLang="en-US" sz="1800">
                  <a:solidFill>
                    <a:srgbClr val="FF0000"/>
                  </a:solidFill>
                  <a:latin typeface="Arial Narrow" pitchFamily="34" charset="0"/>
                </a:rPr>
                <a:t>~100</a:t>
              </a:r>
              <a:endParaRPr lang="en-GB" altLang="en-US" sz="18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420876" name="Text Box 12"/>
            <p:cNvSpPr txBox="1">
              <a:spLocks noChangeArrowheads="1"/>
            </p:cNvSpPr>
            <p:nvPr/>
          </p:nvSpPr>
          <p:spPr bwMode="auto">
            <a:xfrm>
              <a:off x="4333" y="3087"/>
              <a:ext cx="19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 sz="1800">
                  <a:solidFill>
                    <a:srgbClr val="FF0000"/>
                  </a:solidFill>
                  <a:latin typeface="Arial Narrow" pitchFamily="34" charset="0"/>
                </a:rPr>
                <a:t>1</a:t>
              </a:r>
              <a:endParaRPr lang="en-GB" altLang="en-US" sz="18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420877" name="Text Box 13"/>
            <p:cNvSpPr txBox="1">
              <a:spLocks noChangeArrowheads="1"/>
            </p:cNvSpPr>
            <p:nvPr/>
          </p:nvSpPr>
          <p:spPr bwMode="auto">
            <a:xfrm>
              <a:off x="3082" y="3087"/>
              <a:ext cx="40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 sz="1800">
                  <a:solidFill>
                    <a:srgbClr val="FF0000"/>
                  </a:solidFill>
                  <a:latin typeface="Arial Narrow" pitchFamily="34" charset="0"/>
                </a:rPr>
                <a:t>~100</a:t>
              </a:r>
              <a:endParaRPr lang="en-GB" altLang="en-US" sz="18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420878" name="Text Box 14"/>
            <p:cNvSpPr txBox="1">
              <a:spLocks noChangeArrowheads="1"/>
            </p:cNvSpPr>
            <p:nvPr/>
          </p:nvSpPr>
          <p:spPr bwMode="auto">
            <a:xfrm>
              <a:off x="3467" y="3087"/>
              <a:ext cx="40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 sz="1800">
                  <a:solidFill>
                    <a:srgbClr val="FF0000"/>
                  </a:solidFill>
                  <a:latin typeface="Arial Narrow" pitchFamily="34" charset="0"/>
                </a:rPr>
                <a:t>~100</a:t>
              </a:r>
              <a:endParaRPr lang="en-GB" altLang="en-US" sz="18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grpSp>
          <p:nvGrpSpPr>
            <p:cNvPr id="420879" name="Group 15"/>
            <p:cNvGrpSpPr>
              <a:grpSpLocks/>
            </p:cNvGrpSpPr>
            <p:nvPr/>
          </p:nvGrpSpPr>
          <p:grpSpPr bwMode="auto">
            <a:xfrm>
              <a:off x="968" y="3304"/>
              <a:ext cx="614" cy="598"/>
              <a:chOff x="373" y="3325"/>
              <a:chExt cx="614" cy="598"/>
            </a:xfrm>
          </p:grpSpPr>
          <p:sp>
            <p:nvSpPr>
              <p:cNvPr id="420880" name="AutoShape 16"/>
              <p:cNvSpPr>
                <a:spLocks noChangeArrowheads="1"/>
              </p:cNvSpPr>
              <p:nvPr/>
            </p:nvSpPr>
            <p:spPr bwMode="auto">
              <a:xfrm>
                <a:off x="373" y="3325"/>
                <a:ext cx="614" cy="518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881" name="AutoShape 17"/>
              <p:cNvSpPr>
                <a:spLocks noChangeArrowheads="1"/>
              </p:cNvSpPr>
              <p:nvPr/>
            </p:nvSpPr>
            <p:spPr bwMode="auto">
              <a:xfrm>
                <a:off x="461" y="3445"/>
                <a:ext cx="438" cy="358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2800" b="1"/>
                  <a:t>!</a:t>
                </a:r>
              </a:p>
            </p:txBody>
          </p:sp>
          <p:sp>
            <p:nvSpPr>
              <p:cNvPr id="420882" name="Text Box 18"/>
              <p:cNvSpPr txBox="1">
                <a:spLocks noChangeArrowheads="1"/>
              </p:cNvSpPr>
              <p:nvPr/>
            </p:nvSpPr>
            <p:spPr bwMode="auto">
              <a:xfrm>
                <a:off x="562" y="3548"/>
                <a:ext cx="122" cy="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endParaRPr lang="en-GB" altLang="en-US" sz="2800" b="1">
                  <a:latin typeface="Times New Roman" pitchFamily="18" charset="0"/>
                </a:endParaRPr>
              </a:p>
            </p:txBody>
          </p:sp>
        </p:grpSp>
        <p:sp>
          <p:nvSpPr>
            <p:cNvPr id="420883" name="Text Box 19"/>
            <p:cNvSpPr txBox="1">
              <a:spLocks noChangeArrowheads="1"/>
            </p:cNvSpPr>
            <p:nvPr/>
          </p:nvSpPr>
          <p:spPr bwMode="auto">
            <a:xfrm>
              <a:off x="1559" y="3337"/>
              <a:ext cx="2746" cy="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 sz="2400">
                  <a:solidFill>
                    <a:srgbClr val="FF0000"/>
                  </a:solidFill>
                  <a:latin typeface="Arial Narrow" pitchFamily="34" charset="0"/>
                </a:rPr>
                <a:t>Orders of magnitude difference</a:t>
              </a:r>
            </a:p>
            <a:p>
              <a:pPr algn="l" eaLnBrk="0" hangingPunct="0"/>
              <a:r>
                <a:rPr lang="de-DE" altLang="en-US" sz="2400">
                  <a:solidFill>
                    <a:srgbClr val="FF0000"/>
                  </a:solidFill>
                  <a:latin typeface="Arial Narrow" pitchFamily="34" charset="0"/>
                </a:rPr>
                <a:t>Between column of data matrix</a:t>
              </a:r>
            </a:p>
            <a:p>
              <a:pPr algn="l" eaLnBrk="0" hangingPunct="0"/>
              <a:r>
                <a:rPr lang="de-DE" altLang="en-US" sz="2400">
                  <a:solidFill>
                    <a:srgbClr val="FF0000"/>
                  </a:solidFill>
                  <a:latin typeface="Arial Narrow" pitchFamily="34" charset="0"/>
                  <a:sym typeface="Symbol" pitchFamily="18" charset="2"/>
                </a:rPr>
                <a:t> least-squares yields poor results</a:t>
              </a:r>
              <a:endParaRPr lang="de-DE" altLang="en-US" sz="24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420885" name="Text Box 21"/>
          <p:cNvSpPr txBox="1">
            <a:spLocks noChangeArrowheads="1"/>
          </p:cNvSpPr>
          <p:nvPr/>
        </p:nvSpPr>
        <p:spPr bwMode="auto">
          <a:xfrm>
            <a:off x="1800225" y="450850"/>
            <a:ext cx="734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 b="1" dirty="0"/>
              <a:t>The NOT normalized 8-point algorithm</a:t>
            </a:r>
          </a:p>
        </p:txBody>
      </p:sp>
    </p:spTree>
    <p:extLst>
      <p:ext uri="{BB962C8B-B14F-4D97-AF65-F5344CB8AC3E}">
        <p14:creationId xmlns:p14="http://schemas.microsoft.com/office/powerpoint/2010/main" val="32913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0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de-DE" altLang="en-US" sz="2500"/>
              <a:t>Transform image to ~[-1,1]x[-1,1]</a:t>
            </a:r>
            <a:endParaRPr lang="en-GB" altLang="en-US" sz="2500"/>
          </a:p>
        </p:txBody>
      </p:sp>
      <p:grpSp>
        <p:nvGrpSpPr>
          <p:cNvPr id="421892" name="Group 4"/>
          <p:cNvGrpSpPr>
            <a:grpSpLocks/>
          </p:cNvGrpSpPr>
          <p:nvPr/>
        </p:nvGrpSpPr>
        <p:grpSpPr bwMode="auto">
          <a:xfrm>
            <a:off x="381000" y="2819401"/>
            <a:ext cx="3375025" cy="2351088"/>
            <a:chOff x="240" y="1776"/>
            <a:chExt cx="2126" cy="1481"/>
          </a:xfrm>
        </p:grpSpPr>
        <p:sp>
          <p:nvSpPr>
            <p:cNvPr id="421893" name="Rectangle 5"/>
            <p:cNvSpPr>
              <a:spLocks noChangeArrowheads="1"/>
            </p:cNvSpPr>
            <p:nvPr/>
          </p:nvSpPr>
          <p:spPr bwMode="auto">
            <a:xfrm>
              <a:off x="432" y="2016"/>
              <a:ext cx="1632" cy="1056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894" name="Line 6"/>
            <p:cNvSpPr>
              <a:spLocks noChangeShapeType="1"/>
            </p:cNvSpPr>
            <p:nvPr/>
          </p:nvSpPr>
          <p:spPr bwMode="auto">
            <a:xfrm>
              <a:off x="432" y="3072"/>
              <a:ext cx="576" cy="0"/>
            </a:xfrm>
            <a:prstGeom prst="line">
              <a:avLst/>
            </a:prstGeom>
            <a:noFill/>
            <a:ln w="9525">
              <a:solidFill>
                <a:srgbClr val="66FF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95" name="Line 7"/>
            <p:cNvSpPr>
              <a:spLocks noChangeShapeType="1"/>
            </p:cNvSpPr>
            <p:nvPr/>
          </p:nvSpPr>
          <p:spPr bwMode="auto">
            <a:xfrm rot="-5400000">
              <a:off x="145" y="2783"/>
              <a:ext cx="576" cy="1"/>
            </a:xfrm>
            <a:prstGeom prst="line">
              <a:avLst/>
            </a:prstGeom>
            <a:noFill/>
            <a:ln w="9525">
              <a:solidFill>
                <a:srgbClr val="66FF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96" name="Text Box 8"/>
            <p:cNvSpPr txBox="1">
              <a:spLocks noChangeArrowheads="1"/>
            </p:cNvSpPr>
            <p:nvPr/>
          </p:nvSpPr>
          <p:spPr bwMode="auto">
            <a:xfrm>
              <a:off x="240" y="3024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>
                  <a:latin typeface="Times New Roman" pitchFamily="18" charset="0"/>
                </a:rPr>
                <a:t>(0,0)</a:t>
              </a:r>
              <a:endParaRPr lang="en-GB" altLang="en-US">
                <a:latin typeface="Times New Roman" pitchFamily="18" charset="0"/>
              </a:endParaRPr>
            </a:p>
          </p:txBody>
        </p:sp>
        <p:sp>
          <p:nvSpPr>
            <p:cNvPr id="421897" name="Text Box 9"/>
            <p:cNvSpPr txBox="1">
              <a:spLocks noChangeArrowheads="1"/>
            </p:cNvSpPr>
            <p:nvPr/>
          </p:nvSpPr>
          <p:spPr bwMode="auto">
            <a:xfrm>
              <a:off x="1680" y="1776"/>
              <a:ext cx="68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>
                  <a:latin typeface="Times New Roman" pitchFamily="18" charset="0"/>
                </a:rPr>
                <a:t>(700,500)</a:t>
              </a:r>
              <a:endParaRPr lang="en-GB" altLang="en-US">
                <a:latin typeface="Times New Roman" pitchFamily="18" charset="0"/>
              </a:endParaRPr>
            </a:p>
          </p:txBody>
        </p:sp>
        <p:sp>
          <p:nvSpPr>
            <p:cNvPr id="421898" name="Text Box 10"/>
            <p:cNvSpPr txBox="1">
              <a:spLocks noChangeArrowheads="1"/>
            </p:cNvSpPr>
            <p:nvPr/>
          </p:nvSpPr>
          <p:spPr bwMode="auto">
            <a:xfrm>
              <a:off x="1728" y="3024"/>
              <a:ext cx="5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>
                  <a:latin typeface="Times New Roman" pitchFamily="18" charset="0"/>
                </a:rPr>
                <a:t>(700,0)</a:t>
              </a:r>
              <a:endParaRPr lang="en-GB" altLang="en-US">
                <a:latin typeface="Times New Roman" pitchFamily="18" charset="0"/>
              </a:endParaRPr>
            </a:p>
          </p:txBody>
        </p:sp>
        <p:sp>
          <p:nvSpPr>
            <p:cNvPr id="421899" name="Text Box 11"/>
            <p:cNvSpPr txBox="1">
              <a:spLocks noChangeArrowheads="1"/>
            </p:cNvSpPr>
            <p:nvPr/>
          </p:nvSpPr>
          <p:spPr bwMode="auto">
            <a:xfrm>
              <a:off x="240" y="1776"/>
              <a:ext cx="5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 dirty="0">
                  <a:latin typeface="Times New Roman" pitchFamily="18" charset="0"/>
                </a:rPr>
                <a:t>(0,500)</a:t>
              </a:r>
              <a:endParaRPr lang="en-GB" altLang="en-US" dirty="0">
                <a:latin typeface="Times New Roman" pitchFamily="18" charset="0"/>
              </a:endParaRPr>
            </a:p>
          </p:txBody>
        </p:sp>
      </p:grpSp>
      <p:grpSp>
        <p:nvGrpSpPr>
          <p:cNvPr id="421900" name="Group 12"/>
          <p:cNvGrpSpPr>
            <a:grpSpLocks/>
          </p:cNvGrpSpPr>
          <p:nvPr/>
        </p:nvGrpSpPr>
        <p:grpSpPr bwMode="auto">
          <a:xfrm>
            <a:off x="3505200" y="2819401"/>
            <a:ext cx="5275263" cy="2351088"/>
            <a:chOff x="2208" y="1776"/>
            <a:chExt cx="3323" cy="1481"/>
          </a:xfrm>
        </p:grpSpPr>
        <p:sp>
          <p:nvSpPr>
            <p:cNvPr id="421901" name="Text Box 13"/>
            <p:cNvSpPr txBox="1">
              <a:spLocks noChangeArrowheads="1"/>
            </p:cNvSpPr>
            <p:nvPr/>
          </p:nvSpPr>
          <p:spPr bwMode="auto">
            <a:xfrm>
              <a:off x="5088" y="3024"/>
              <a:ext cx="4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de-DE" altLang="en-US">
                  <a:latin typeface="Times New Roman" pitchFamily="18" charset="0"/>
                </a:rPr>
                <a:t>(1,-1)</a:t>
              </a:r>
              <a:endParaRPr lang="en-GB" altLang="en-US">
                <a:latin typeface="Times New Roman" pitchFamily="18" charset="0"/>
              </a:endParaRPr>
            </a:p>
          </p:txBody>
        </p:sp>
        <p:grpSp>
          <p:nvGrpSpPr>
            <p:cNvPr id="421902" name="Group 14"/>
            <p:cNvGrpSpPr>
              <a:grpSpLocks/>
            </p:cNvGrpSpPr>
            <p:nvPr/>
          </p:nvGrpSpPr>
          <p:grpSpPr bwMode="auto">
            <a:xfrm>
              <a:off x="2208" y="1776"/>
              <a:ext cx="3275" cy="1481"/>
              <a:chOff x="2208" y="1776"/>
              <a:chExt cx="3275" cy="1481"/>
            </a:xfrm>
          </p:grpSpPr>
          <p:sp>
            <p:nvSpPr>
              <p:cNvPr id="421903" name="Rectangle 15"/>
              <p:cNvSpPr>
                <a:spLocks noChangeArrowheads="1"/>
              </p:cNvSpPr>
              <p:nvPr/>
            </p:nvSpPr>
            <p:spPr bwMode="auto">
              <a:xfrm>
                <a:off x="3648" y="2016"/>
                <a:ext cx="1632" cy="1056"/>
              </a:xfrm>
              <a:prstGeom prst="rect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904" name="Line 16"/>
              <p:cNvSpPr>
                <a:spLocks noChangeShapeType="1"/>
              </p:cNvSpPr>
              <p:nvPr/>
            </p:nvSpPr>
            <p:spPr bwMode="auto">
              <a:xfrm>
                <a:off x="4464" y="2544"/>
                <a:ext cx="576" cy="0"/>
              </a:xfrm>
              <a:prstGeom prst="line">
                <a:avLst/>
              </a:prstGeom>
              <a:noFill/>
              <a:ln w="9525">
                <a:solidFill>
                  <a:srgbClr val="66FFFF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905" name="Line 17"/>
              <p:cNvSpPr>
                <a:spLocks noChangeShapeType="1"/>
              </p:cNvSpPr>
              <p:nvPr/>
            </p:nvSpPr>
            <p:spPr bwMode="auto">
              <a:xfrm rot="-5400000">
                <a:off x="4272" y="2352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66FFFF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906" name="Text Box 18"/>
              <p:cNvSpPr txBox="1">
                <a:spLocks noChangeArrowheads="1"/>
              </p:cNvSpPr>
              <p:nvPr/>
            </p:nvSpPr>
            <p:spPr bwMode="auto">
              <a:xfrm>
                <a:off x="4272" y="2496"/>
                <a:ext cx="39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de-DE" altLang="en-US">
                    <a:latin typeface="Times New Roman" pitchFamily="18" charset="0"/>
                  </a:rPr>
                  <a:t>(0,0)</a:t>
                </a:r>
                <a:endParaRPr lang="en-GB" altLang="en-US">
                  <a:latin typeface="Times New Roman" pitchFamily="18" charset="0"/>
                </a:endParaRPr>
              </a:p>
            </p:txBody>
          </p:sp>
          <p:sp>
            <p:nvSpPr>
              <p:cNvPr id="421907" name="Text Box 19"/>
              <p:cNvSpPr txBox="1">
                <a:spLocks noChangeArrowheads="1"/>
              </p:cNvSpPr>
              <p:nvPr/>
            </p:nvSpPr>
            <p:spPr bwMode="auto">
              <a:xfrm>
                <a:off x="5088" y="1776"/>
                <a:ext cx="39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de-DE" altLang="en-US">
                    <a:latin typeface="Times New Roman" pitchFamily="18" charset="0"/>
                  </a:rPr>
                  <a:t>(1,1)</a:t>
                </a:r>
                <a:endParaRPr lang="en-GB" altLang="en-US">
                  <a:latin typeface="Times New Roman" pitchFamily="18" charset="0"/>
                </a:endParaRPr>
              </a:p>
            </p:txBody>
          </p:sp>
          <p:sp>
            <p:nvSpPr>
              <p:cNvPr id="421908" name="Text Box 20"/>
              <p:cNvSpPr txBox="1">
                <a:spLocks noChangeArrowheads="1"/>
              </p:cNvSpPr>
              <p:nvPr/>
            </p:nvSpPr>
            <p:spPr bwMode="auto">
              <a:xfrm>
                <a:off x="3408" y="1776"/>
                <a:ext cx="44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de-DE" altLang="en-US">
                    <a:latin typeface="Times New Roman" pitchFamily="18" charset="0"/>
                  </a:rPr>
                  <a:t>(-1,1)</a:t>
                </a:r>
                <a:endParaRPr lang="en-GB" altLang="en-US">
                  <a:latin typeface="Times New Roman" pitchFamily="18" charset="0"/>
                </a:endParaRPr>
              </a:p>
            </p:txBody>
          </p:sp>
          <p:sp>
            <p:nvSpPr>
              <p:cNvPr id="421909" name="Text Box 21"/>
              <p:cNvSpPr txBox="1">
                <a:spLocks noChangeArrowheads="1"/>
              </p:cNvSpPr>
              <p:nvPr/>
            </p:nvSpPr>
            <p:spPr bwMode="auto">
              <a:xfrm>
                <a:off x="3408" y="3024"/>
                <a:ext cx="49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de-DE" altLang="en-US">
                    <a:latin typeface="Times New Roman" pitchFamily="18" charset="0"/>
                  </a:rPr>
                  <a:t>(-1,-1)</a:t>
                </a:r>
                <a:endParaRPr lang="en-GB" altLang="en-US">
                  <a:latin typeface="Times New Roman" pitchFamily="18" charset="0"/>
                </a:endParaRPr>
              </a:p>
            </p:txBody>
          </p:sp>
          <p:sp>
            <p:nvSpPr>
              <p:cNvPr id="421910" name="Line 22"/>
              <p:cNvSpPr>
                <a:spLocks noChangeShapeType="1"/>
              </p:cNvSpPr>
              <p:nvPr/>
            </p:nvSpPr>
            <p:spPr bwMode="auto">
              <a:xfrm>
                <a:off x="2208" y="2880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421911" name="Object 23"/>
              <p:cNvGraphicFramePr>
                <a:graphicFrameLocks noChangeAspect="1"/>
              </p:cNvGraphicFramePr>
              <p:nvPr/>
            </p:nvGraphicFramePr>
            <p:xfrm>
              <a:off x="2400" y="1920"/>
              <a:ext cx="912" cy="8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274" name="Equation" r:id="rId3" imgW="1180800" imgH="1143000" progId="Equation.3">
                      <p:embed/>
                    </p:oleObj>
                  </mc:Choice>
                  <mc:Fallback>
                    <p:oleObj name="Equation" r:id="rId3" imgW="1180800" imgH="11430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00" y="1920"/>
                            <a:ext cx="912" cy="8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21912" name="Rectangle 24"/>
          <p:cNvSpPr>
            <a:spLocks noChangeArrowheads="1"/>
          </p:cNvSpPr>
          <p:nvPr/>
        </p:nvSpPr>
        <p:spPr bwMode="auto">
          <a:xfrm>
            <a:off x="1946275" y="5286375"/>
            <a:ext cx="68564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rgbClr val="A9A5A5"/>
              </a:buClr>
              <a:buSzPct val="120000"/>
            </a:pPr>
            <a:r>
              <a:rPr lang="de-DE" altLang="en-US" sz="2300" dirty="0">
                <a:latin typeface="Arial" charset="0"/>
              </a:rPr>
              <a:t>Least squares yields good results</a:t>
            </a:r>
            <a:r>
              <a:rPr lang="de-DE" altLang="en-US" sz="3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de-DE" altLang="en-US" sz="2000" dirty="0">
                <a:solidFill>
                  <a:schemeClr val="tx2"/>
                </a:solidFill>
                <a:latin typeface="Trebuchet MS" pitchFamily="34" charset="0"/>
              </a:rPr>
              <a:t>(Hartley, PAMI´97)</a:t>
            </a:r>
            <a:endParaRPr lang="en-GB" altLang="en-US" sz="2000" dirty="0">
              <a:solidFill>
                <a:schemeClr val="tx2"/>
              </a:solidFill>
              <a:latin typeface="Trebuchet MS" pitchFamily="34" charset="0"/>
            </a:endParaRPr>
          </a:p>
        </p:txBody>
      </p:sp>
      <p:sp>
        <p:nvSpPr>
          <p:cNvPr id="421916" name="Text Box 28"/>
          <p:cNvSpPr txBox="1">
            <a:spLocks noChangeArrowheads="1"/>
          </p:cNvSpPr>
          <p:nvPr/>
        </p:nvSpPr>
        <p:spPr bwMode="auto">
          <a:xfrm>
            <a:off x="1800225" y="450850"/>
            <a:ext cx="734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 b="1" dirty="0"/>
              <a:t>The normalized 8-point algorithm</a:t>
            </a:r>
          </a:p>
        </p:txBody>
      </p:sp>
    </p:spTree>
    <p:extLst>
      <p:ext uri="{BB962C8B-B14F-4D97-AF65-F5344CB8AC3E}">
        <p14:creationId xmlns:p14="http://schemas.microsoft.com/office/powerpoint/2010/main" val="11634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9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95338" y="3910013"/>
            <a:ext cx="7772400" cy="1174750"/>
          </a:xfrm>
        </p:spPr>
        <p:txBody>
          <a:bodyPr/>
          <a:lstStyle/>
          <a:p>
            <a:pPr eaLnBrk="1" hangingPunct="1"/>
            <a:r>
              <a:rPr lang="en-US" altLang="en-US"/>
              <a:t>Geometric distance between point and epipolar line: </a:t>
            </a:r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1082675" y="4662488"/>
          <a:ext cx="6829425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4" name="Equation" r:id="rId4" imgW="1778000" imgH="508000" progId="Equation.3">
                  <p:embed/>
                </p:oleObj>
              </mc:Choice>
              <mc:Fallback>
                <p:oleObj name="Equation" r:id="rId4" imgW="1778000" imgH="508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4662488"/>
                        <a:ext cx="6829425" cy="195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4081463" y="177800"/>
            <a:ext cx="4203700" cy="35480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 flipV="1">
            <a:off x="4086225" y="1320800"/>
            <a:ext cx="4175125" cy="396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 flipH="1" flipV="1">
            <a:off x="5905500" y="1552575"/>
            <a:ext cx="98425" cy="8159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 flipV="1">
            <a:off x="5948363" y="1739900"/>
            <a:ext cx="198437" cy="22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 flipH="1" flipV="1">
            <a:off x="6146800" y="1541463"/>
            <a:ext cx="20638" cy="198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5926138" y="2270125"/>
            <a:ext cx="176212" cy="1762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6000750" y="22526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i="1">
                <a:latin typeface="Times New Roman" pitchFamily="18" charset="0"/>
              </a:rPr>
              <a:t>p</a:t>
            </a:r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182563" y="403225"/>
            <a:ext cx="37163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Line described by vector of parameters: </a:t>
            </a:r>
            <a:r>
              <a:rPr lang="en-US" altLang="en-US" sz="2800" b="1" i="1">
                <a:latin typeface="Times New Roman" pitchFamily="18" charset="0"/>
              </a:rPr>
              <a:t>Fp’</a:t>
            </a:r>
          </a:p>
        </p:txBody>
      </p:sp>
      <p:sp>
        <p:nvSpPr>
          <p:cNvPr id="26636" name="AutoShape 12"/>
          <p:cNvSpPr>
            <a:spLocks noChangeArrowheads="1"/>
          </p:cNvSpPr>
          <p:nvPr/>
        </p:nvSpPr>
        <p:spPr bwMode="auto">
          <a:xfrm rot="1526190">
            <a:off x="3511550" y="1176338"/>
            <a:ext cx="1390650" cy="252412"/>
          </a:xfrm>
          <a:prstGeom prst="rightArrow">
            <a:avLst>
              <a:gd name="adj1" fmla="val 50000"/>
              <a:gd name="adj2" fmla="val 137736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0" y="757238"/>
            <a:ext cx="91440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itchFamily="18" charset="0"/>
              </a:rPr>
              <a:t>Compute </a:t>
            </a:r>
            <a:r>
              <a:rPr lang="en-US" altLang="en-US" b="1">
                <a:latin typeface="Times New Roman" pitchFamily="18" charset="0"/>
              </a:rPr>
              <a:t>U</a:t>
            </a:r>
            <a:r>
              <a:rPr lang="en-US" altLang="en-US">
                <a:latin typeface="Times New Roman" pitchFamily="18" charset="0"/>
              </a:rPr>
              <a:t> from the correspondences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itchFamily="18" charset="0"/>
              </a:rPr>
              <a:t>Compute the eigenvector of </a:t>
            </a:r>
            <a:r>
              <a:rPr lang="en-US" altLang="en-US" b="1">
                <a:latin typeface="Times New Roman" pitchFamily="18" charset="0"/>
              </a:rPr>
              <a:t>U</a:t>
            </a:r>
            <a:r>
              <a:rPr lang="en-US" altLang="en-US" baseline="30000">
                <a:latin typeface="Times New Roman" pitchFamily="18" charset="0"/>
              </a:rPr>
              <a:t>T</a:t>
            </a:r>
            <a:r>
              <a:rPr lang="en-US" altLang="en-US" b="1">
                <a:latin typeface="Times New Roman" pitchFamily="18" charset="0"/>
              </a:rPr>
              <a:t>U</a:t>
            </a:r>
            <a:r>
              <a:rPr lang="en-US" altLang="en-US">
                <a:latin typeface="Times New Roman" pitchFamily="18" charset="0"/>
              </a:rPr>
              <a:t> corresponding to the smallest eigenvalue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itchFamily="18" charset="0"/>
              </a:rPr>
              <a:t>Make the resulting matrix </a:t>
            </a:r>
            <a:r>
              <a:rPr lang="en-US" altLang="en-US" b="1">
                <a:latin typeface="Times New Roman" pitchFamily="18" charset="0"/>
              </a:rPr>
              <a:t>F</a:t>
            </a:r>
            <a:r>
              <a:rPr lang="en-US" altLang="en-US">
                <a:latin typeface="Times New Roman" pitchFamily="18" charset="0"/>
              </a:rPr>
              <a:t> singular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itchFamily="18" charset="0"/>
              </a:rPr>
              <a:t>Minimize the geometric error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itchFamily="18" charset="0"/>
            </a:endParaRPr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242888" y="2943225"/>
          <a:ext cx="8535987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" name="Equation" r:id="rId4" imgW="2895600" imgH="825500" progId="Equation.3">
                  <p:embed/>
                </p:oleObj>
              </mc:Choice>
              <mc:Fallback>
                <p:oleObj name="Equation" r:id="rId4" imgW="2895600" imgH="825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8" y="2943225"/>
                        <a:ext cx="8535987" cy="24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009650"/>
            <a:ext cx="8905875" cy="417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4891088" y="5102225"/>
            <a:ext cx="4156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Correct </a:t>
            </a:r>
            <a:r>
              <a:rPr lang="en-US" altLang="en-US" sz="2400" b="1">
                <a:latin typeface="Times New Roman" pitchFamily="18" charset="0"/>
              </a:rPr>
              <a:t>F</a:t>
            </a:r>
            <a:r>
              <a:rPr lang="en-US" altLang="en-US" sz="2400">
                <a:latin typeface="Times New Roman" pitchFamily="18" charset="0"/>
              </a:rPr>
              <a:t>: All the epipolar lines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Intersect at the epipole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5102225"/>
            <a:ext cx="4394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Incorrect </a:t>
            </a:r>
            <a:r>
              <a:rPr lang="en-US" altLang="en-US" sz="2400" b="1">
                <a:latin typeface="Times New Roman" pitchFamily="18" charset="0"/>
              </a:rPr>
              <a:t>F</a:t>
            </a:r>
            <a:r>
              <a:rPr lang="en-US" altLang="en-US" sz="2400">
                <a:latin typeface="Times New Roman" pitchFamily="18" charset="0"/>
              </a:rPr>
              <a:t> (non-singular matrix):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The epipolar lines do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not intersect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15913" y="155575"/>
            <a:ext cx="836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The importance of enforcing the constraint that </a:t>
            </a:r>
            <a:r>
              <a:rPr lang="en-US" altLang="en-US" sz="2400" b="1">
                <a:latin typeface="Times New Roman" pitchFamily="18" charset="0"/>
              </a:rPr>
              <a:t>F</a:t>
            </a:r>
            <a:r>
              <a:rPr lang="en-US" altLang="en-US" sz="2400">
                <a:latin typeface="Times New Roman" pitchFamily="18" charset="0"/>
              </a:rPr>
              <a:t> must be singular: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2"/>
          <p:cNvGrpSpPr>
            <a:grpSpLocks/>
          </p:cNvGrpSpPr>
          <p:nvPr/>
        </p:nvGrpSpPr>
        <p:grpSpPr bwMode="auto">
          <a:xfrm>
            <a:off x="0" y="-260350"/>
            <a:ext cx="9334500" cy="6346825"/>
            <a:chOff x="0" y="-163"/>
            <a:chExt cx="5880" cy="3998"/>
          </a:xfrm>
        </p:grpSpPr>
        <p:pic>
          <p:nvPicPr>
            <p:cNvPr id="29699" name="Picture 3" descr="Fig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4" y="1932"/>
              <a:ext cx="3696" cy="1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0" name="Picture 4" descr="Fig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0"/>
              <a:ext cx="3696" cy="1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1" name="Rectangle 5"/>
            <p:cNvSpPr>
              <a:spLocks noChangeArrowheads="1"/>
            </p:cNvSpPr>
            <p:nvPr/>
          </p:nvSpPr>
          <p:spPr bwMode="auto">
            <a:xfrm>
              <a:off x="0" y="-163"/>
              <a:ext cx="2133" cy="2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9702" name="Rectangle 6"/>
            <p:cNvSpPr>
              <a:spLocks noChangeArrowheads="1"/>
            </p:cNvSpPr>
            <p:nvPr/>
          </p:nvSpPr>
          <p:spPr bwMode="auto">
            <a:xfrm>
              <a:off x="4003" y="1469"/>
              <a:ext cx="1877" cy="2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2"/>
          <p:cNvGrpSpPr>
            <a:grpSpLocks/>
          </p:cNvGrpSpPr>
          <p:nvPr/>
        </p:nvGrpSpPr>
        <p:grpSpPr bwMode="auto">
          <a:xfrm>
            <a:off x="457200" y="82550"/>
            <a:ext cx="8032750" cy="3835400"/>
            <a:chOff x="0" y="52"/>
            <a:chExt cx="3837" cy="1832"/>
          </a:xfrm>
        </p:grpSpPr>
        <p:pic>
          <p:nvPicPr>
            <p:cNvPr id="30726" name="Picture 3" descr="Fig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9"/>
            <a:stretch>
              <a:fillRect/>
            </a:stretch>
          </p:blipFill>
          <p:spPr bwMode="auto">
            <a:xfrm>
              <a:off x="1976" y="60"/>
              <a:ext cx="1861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7" name="Picture 4" descr="Fig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59"/>
            <a:stretch>
              <a:fillRect/>
            </a:stretch>
          </p:blipFill>
          <p:spPr bwMode="auto">
            <a:xfrm>
              <a:off x="0" y="52"/>
              <a:ext cx="1910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1255713" y="3732213"/>
            <a:ext cx="2459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NO Normalization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5359400" y="3722688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WITH Normalization</a:t>
            </a:r>
          </a:p>
        </p:txBody>
      </p: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388938" y="4562475"/>
            <a:ext cx="83804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The minimization is numerically unstable </a:t>
            </a:r>
            <a:r>
              <a:rPr lang="en-US" altLang="en-US" sz="2800">
                <a:latin typeface="Times New Roman" pitchFamily="18" charset="0"/>
                <a:sym typeface="Wingdings" pitchFamily="2" charset="2"/>
              </a:rPr>
              <a:t> Normalize the coordinates to magnitude between 0  and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27063" y="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/>
              <a:t>Estimating from 7 correspondences:</a:t>
            </a:r>
          </a:p>
        </p:txBody>
      </p:sp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1871663" y="674688"/>
          <a:ext cx="4094162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8" name="Equation" r:id="rId4" imgW="1308100" imgH="241300" progId="Equation.3">
                  <p:embed/>
                </p:oleObj>
              </mc:Choice>
              <mc:Fallback>
                <p:oleObj name="Equation" r:id="rId4" imgW="1308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674688"/>
                        <a:ext cx="4094162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241675" y="1763713"/>
            <a:ext cx="1514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latin typeface="Times New Roman" pitchFamily="18" charset="0"/>
              </a:rPr>
              <a:t>Uf </a:t>
            </a:r>
            <a:r>
              <a:rPr lang="en-US" altLang="en-US" sz="4000">
                <a:latin typeface="Times New Roman" pitchFamily="18" charset="0"/>
              </a:rPr>
              <a:t>= 0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70114" y="2590800"/>
            <a:ext cx="838041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Times New Roman" pitchFamily="18" charset="0"/>
              </a:rPr>
              <a:t> </a:t>
            </a:r>
            <a:r>
              <a:rPr lang="en-US" altLang="en-US" b="1" dirty="0">
                <a:latin typeface="Times New Roman" pitchFamily="18" charset="0"/>
              </a:rPr>
              <a:t>U </a:t>
            </a:r>
            <a:r>
              <a:rPr lang="en-US" altLang="en-US" dirty="0">
                <a:latin typeface="Times New Roman" pitchFamily="18" charset="0"/>
              </a:rPr>
              <a:t>is a 7x9 matrix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Times New Roman" pitchFamily="18" charset="0"/>
              </a:rPr>
              <a:t> Two solutions: </a:t>
            </a:r>
            <a:r>
              <a:rPr lang="en-US" altLang="en-US" b="1" dirty="0">
                <a:latin typeface="Times New Roman" pitchFamily="18" charset="0"/>
              </a:rPr>
              <a:t>f</a:t>
            </a:r>
            <a:r>
              <a:rPr lang="en-US" altLang="en-US" baseline="-25000" dirty="0">
                <a:latin typeface="Times New Roman" pitchFamily="18" charset="0"/>
              </a:rPr>
              <a:t>1</a:t>
            </a:r>
            <a:r>
              <a:rPr lang="en-US" altLang="en-US" dirty="0">
                <a:latin typeface="Times New Roman" pitchFamily="18" charset="0"/>
              </a:rPr>
              <a:t>,</a:t>
            </a:r>
            <a:r>
              <a:rPr lang="en-US" altLang="en-US" b="1" dirty="0">
                <a:latin typeface="Times New Roman" pitchFamily="18" charset="0"/>
              </a:rPr>
              <a:t>f</a:t>
            </a:r>
            <a:r>
              <a:rPr lang="en-US" altLang="en-US" baseline="-25000" dirty="0">
                <a:latin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</a:rPr>
              <a:t> </a:t>
            </a: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Times New Roman" pitchFamily="18" charset="0"/>
                <a:sym typeface="Wingdings" pitchFamily="2" charset="2"/>
              </a:rPr>
              <a:t>F</a:t>
            </a:r>
            <a:r>
              <a:rPr lang="en-US" altLang="en-US" baseline="-25000" dirty="0">
                <a:latin typeface="Times New Roman" pitchFamily="18" charset="0"/>
                <a:sym typeface="Wingdings" pitchFamily="2" charset="2"/>
              </a:rPr>
              <a:t>1</a:t>
            </a: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,</a:t>
            </a:r>
            <a:r>
              <a:rPr lang="en-US" altLang="en-US" b="1" dirty="0">
                <a:latin typeface="Times New Roman" pitchFamily="18" charset="0"/>
                <a:sym typeface="Wingdings" pitchFamily="2" charset="2"/>
              </a:rPr>
              <a:t>F</a:t>
            </a:r>
            <a:r>
              <a:rPr lang="en-US" altLang="en-US" baseline="-25000" dirty="0">
                <a:latin typeface="Times New Roman" pitchFamily="18" charset="0"/>
                <a:sym typeface="Wingdings" pitchFamily="2" charset="2"/>
              </a:rPr>
              <a:t>2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aseline="-25000" dirty="0">
                <a:latin typeface="Times New Roman" pitchFamily="18" charset="0"/>
                <a:sym typeface="Wingdings" pitchFamily="2" charset="2"/>
              </a:rPr>
              <a:t> </a:t>
            </a: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General solution of the form: </a:t>
            </a:r>
            <a:r>
              <a:rPr lang="en-US" altLang="en-US" b="1" dirty="0">
                <a:latin typeface="Times New Roman" pitchFamily="18" charset="0"/>
                <a:sym typeface="Wingdings" pitchFamily="2" charset="2"/>
              </a:rPr>
              <a:t>F</a:t>
            </a: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 = (1-</a:t>
            </a:r>
            <a:r>
              <a:rPr lang="en-US" altLang="en-US" dirty="0">
                <a:latin typeface="Symbol" pitchFamily="18" charset="2"/>
                <a:sym typeface="Wingdings" pitchFamily="2" charset="2"/>
              </a:rPr>
              <a:t>l</a:t>
            </a: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)</a:t>
            </a:r>
            <a:r>
              <a:rPr lang="en-US" altLang="en-US" b="1" dirty="0">
                <a:latin typeface="Times New Roman" pitchFamily="18" charset="0"/>
                <a:sym typeface="Wingdings" pitchFamily="2" charset="2"/>
              </a:rPr>
              <a:t>F</a:t>
            </a:r>
            <a:r>
              <a:rPr lang="en-US" altLang="en-US" baseline="-25000" dirty="0">
                <a:latin typeface="Times New Roman" pitchFamily="18" charset="0"/>
                <a:sym typeface="Wingdings" pitchFamily="2" charset="2"/>
              </a:rPr>
              <a:t>1</a:t>
            </a: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+</a:t>
            </a:r>
            <a:r>
              <a:rPr lang="en-US" altLang="en-US" dirty="0">
                <a:latin typeface="Symbol" pitchFamily="18" charset="2"/>
                <a:sym typeface="Wingdings" pitchFamily="2" charset="2"/>
              </a:rPr>
              <a:t>l</a:t>
            </a:r>
            <a:r>
              <a:rPr lang="en-US" altLang="en-US" b="1" dirty="0">
                <a:latin typeface="Times New Roman" pitchFamily="18" charset="0"/>
                <a:sym typeface="Wingdings" pitchFamily="2" charset="2"/>
              </a:rPr>
              <a:t>F</a:t>
            </a:r>
            <a:r>
              <a:rPr lang="en-US" altLang="en-US" baseline="-25000" dirty="0">
                <a:latin typeface="Times New Roman" pitchFamily="18" charset="0"/>
                <a:sym typeface="Wingdings" pitchFamily="2" charset="2"/>
              </a:rPr>
              <a:t>2 </a:t>
            </a: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 Constraint: </a:t>
            </a:r>
            <a:r>
              <a:rPr lang="en-US" altLang="en-US" dirty="0" err="1">
                <a:latin typeface="Times New Roman" pitchFamily="18" charset="0"/>
                <a:sym typeface="Wingdings" pitchFamily="2" charset="2"/>
              </a:rPr>
              <a:t>Det</a:t>
            </a: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en-US" b="1" dirty="0">
                <a:latin typeface="Times New Roman" pitchFamily="18" charset="0"/>
                <a:sym typeface="Wingdings" pitchFamily="2" charset="2"/>
              </a:rPr>
              <a:t>F</a:t>
            </a: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) = 0  3</a:t>
            </a:r>
            <a:r>
              <a:rPr lang="en-US" altLang="en-US" baseline="30000" dirty="0">
                <a:latin typeface="Times New Roman" pitchFamily="18" charset="0"/>
                <a:sym typeface="Wingdings" pitchFamily="2" charset="2"/>
              </a:rPr>
              <a:t>rd</a:t>
            </a: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 order polynomial in </a:t>
            </a:r>
            <a:r>
              <a:rPr lang="en-US" altLang="en-US" dirty="0">
                <a:latin typeface="Symbol" pitchFamily="18" charset="2"/>
                <a:sym typeface="Wingdings" pitchFamily="2" charset="2"/>
              </a:rPr>
              <a:t>l</a:t>
            </a:r>
            <a:r>
              <a:rPr lang="en-US" altLang="en-US" dirty="0">
                <a:latin typeface="Times New Roman" pitchFamily="18" charset="0"/>
                <a:sym typeface="Wingdings" pitchFamily="2" charset="2"/>
              </a:rPr>
              <a:t> has at least one real solution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107094"/>
              </p:ext>
            </p:extLst>
          </p:nvPr>
        </p:nvGraphicFramePr>
        <p:xfrm>
          <a:off x="1600200" y="3319462"/>
          <a:ext cx="6378575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9" name="Equation" r:id="rId6" imgW="3657600" imgH="600075" progId="Equation.3">
                  <p:embed/>
                </p:oleObj>
              </mc:Choice>
              <mc:Fallback>
                <p:oleObj name="Equation" r:id="rId6" imgW="3657600" imgH="6000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19462"/>
                        <a:ext cx="6378575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403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93750" y="1865313"/>
            <a:ext cx="729615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952500" indent="-4953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409700" indent="-4953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866900" indent="-4953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324100" indent="-4953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7813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385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957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1529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romanLcParenBoth"/>
            </a:pPr>
            <a:r>
              <a:rPr lang="en-US" altLang="en-US" sz="2000" b="1"/>
              <a:t>Correspondence geometry: </a:t>
            </a:r>
            <a:r>
              <a:rPr lang="en-US" altLang="en-US" sz="2000"/>
              <a:t>Given an image point </a:t>
            </a:r>
            <a:r>
              <a:rPr lang="en-US" altLang="en-US" sz="2400">
                <a:latin typeface="Times New Roman" pitchFamily="18" charset="0"/>
              </a:rPr>
              <a:t>x</a:t>
            </a:r>
            <a:r>
              <a:rPr lang="en-US" altLang="en-US" sz="2000"/>
              <a:t> in the first view, how does this constrain the position of the corresponding point </a:t>
            </a:r>
            <a:r>
              <a:rPr lang="en-US" altLang="en-US" sz="2400">
                <a:latin typeface="Times New Roman" pitchFamily="18" charset="0"/>
              </a:rPr>
              <a:t>x’</a:t>
            </a:r>
            <a:r>
              <a:rPr lang="en-US" altLang="en-US" sz="2000"/>
              <a:t> in the second image?</a:t>
            </a:r>
          </a:p>
          <a:p>
            <a:pPr eaLnBrk="1" hangingPunct="1">
              <a:spcBef>
                <a:spcPct val="0"/>
              </a:spcBef>
              <a:buFontTx/>
              <a:buAutoNum type="romanLcParenBoth"/>
            </a:pPr>
            <a:endParaRPr lang="en-US" altLang="en-US" sz="200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93750" y="3413125"/>
            <a:ext cx="743108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952500" indent="-4953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409700" indent="-4953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866900" indent="-4953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324100" indent="-4953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7813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385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957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1529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(ii)	Camera geometry (motion): </a:t>
            </a:r>
            <a:r>
              <a:rPr lang="en-US" altLang="en-US" sz="2000"/>
              <a:t>Given a set of corresponding image points {x</a:t>
            </a:r>
            <a:r>
              <a:rPr lang="en-US" altLang="en-US" sz="2000" baseline="-25000"/>
              <a:t>i </a:t>
            </a:r>
            <a:r>
              <a:rPr lang="en-US" altLang="en-US" sz="2000">
                <a:cs typeface="Arial" charset="0"/>
              </a:rPr>
              <a:t>↔x’</a:t>
            </a:r>
            <a:r>
              <a:rPr lang="en-US" altLang="en-US" sz="2000" baseline="-25000">
                <a:cs typeface="Arial" charset="0"/>
              </a:rPr>
              <a:t>i</a:t>
            </a:r>
            <a:r>
              <a:rPr lang="en-US" altLang="en-US" sz="2000">
                <a:cs typeface="Arial" charset="0"/>
              </a:rPr>
              <a:t>}, i=1,…,n, what are the cameras P and P’ for the two views?</a:t>
            </a:r>
          </a:p>
          <a:p>
            <a:pPr eaLnBrk="1" hangingPunct="1">
              <a:spcBef>
                <a:spcPct val="0"/>
              </a:spcBef>
              <a:buFontTx/>
              <a:buAutoNum type="romanLcParenBoth"/>
            </a:pPr>
            <a:endParaRPr lang="en-US" altLang="en-US" sz="2000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62000" y="4876800"/>
            <a:ext cx="743108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952500" indent="-4953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409700" indent="-4953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866900" indent="-4953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324100" indent="-4953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7813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385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957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152900" indent="-495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(iii)	Scene geometry (structure): </a:t>
            </a:r>
            <a:r>
              <a:rPr lang="en-US" altLang="en-US" sz="2000"/>
              <a:t>Given corresponding image points x</a:t>
            </a:r>
            <a:r>
              <a:rPr lang="en-US" altLang="en-US" sz="2000" baseline="-25000"/>
              <a:t>i </a:t>
            </a:r>
            <a:r>
              <a:rPr lang="en-US" altLang="en-US" sz="2000">
                <a:cs typeface="Arial" charset="0"/>
              </a:rPr>
              <a:t>↔x’</a:t>
            </a:r>
            <a:r>
              <a:rPr lang="en-US" altLang="en-US" sz="2000" baseline="-25000">
                <a:cs typeface="Arial" charset="0"/>
              </a:rPr>
              <a:t>i</a:t>
            </a:r>
            <a:r>
              <a:rPr lang="en-US" altLang="en-US" sz="2000">
                <a:cs typeface="Arial" charset="0"/>
              </a:rPr>
              <a:t>  and cameras P, P’, what is the position of (their pre-image) X in space?</a:t>
            </a:r>
          </a:p>
          <a:p>
            <a:pPr eaLnBrk="1" hangingPunct="1">
              <a:spcBef>
                <a:spcPct val="0"/>
              </a:spcBef>
              <a:buFontTx/>
              <a:buAutoNum type="romanLcParenBoth"/>
            </a:pPr>
            <a:endParaRPr lang="en-US" altLang="en-US" sz="2000"/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04800" y="806450"/>
            <a:ext cx="72628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600" b="1"/>
              <a:t>Three questions: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algorithms so far assume that we know the correspondences between the images</a:t>
            </a:r>
          </a:p>
          <a:p>
            <a:pPr eaLnBrk="1" hangingPunct="1"/>
            <a:r>
              <a:rPr lang="en-US" altLang="en-US"/>
              <a:t>In general, we do not know the correspondences and we must find them automatically</a:t>
            </a:r>
          </a:p>
          <a:p>
            <a:pPr eaLnBrk="1" hangingPunct="1"/>
            <a:r>
              <a:rPr lang="en-US" altLang="en-US"/>
              <a:t>Solution: RANSAC = RANdom SAmple Consensus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RANSAC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en-US"/>
              <a:t>Do </a:t>
            </a:r>
            <a:r>
              <a:rPr lang="en-US" altLang="en-US" i="1"/>
              <a:t>k</a:t>
            </a:r>
            <a:r>
              <a:rPr lang="en-US" altLang="en-US"/>
              <a:t> times:</a:t>
            </a:r>
          </a:p>
          <a:p>
            <a:pPr lvl="1" eaLnBrk="1" hangingPunct="1"/>
            <a:r>
              <a:rPr lang="en-US" altLang="en-US"/>
              <a:t>Draw set with minimum number of correspondences</a:t>
            </a:r>
          </a:p>
          <a:p>
            <a:pPr lvl="1" eaLnBrk="1" hangingPunct="1"/>
            <a:r>
              <a:rPr lang="en-US" altLang="en-US"/>
              <a:t>Fit </a:t>
            </a:r>
            <a:r>
              <a:rPr lang="en-US" altLang="en-US" b="1" i="1"/>
              <a:t>F</a:t>
            </a:r>
            <a:r>
              <a:rPr lang="en-US" altLang="en-US"/>
              <a:t> to the set</a:t>
            </a:r>
          </a:p>
          <a:p>
            <a:pPr lvl="1" eaLnBrk="1" hangingPunct="1"/>
            <a:r>
              <a:rPr lang="en-US" altLang="en-US"/>
              <a:t>Count the number </a:t>
            </a:r>
            <a:r>
              <a:rPr lang="en-US" altLang="en-US" i="1"/>
              <a:t>d</a:t>
            </a:r>
            <a:r>
              <a:rPr lang="en-US" altLang="en-US"/>
              <a:t> of correspondences that are closer than </a:t>
            </a:r>
            <a:r>
              <a:rPr lang="en-US" altLang="en-US" i="1"/>
              <a:t>t</a:t>
            </a:r>
            <a:r>
              <a:rPr lang="en-US" altLang="en-US"/>
              <a:t> to the fitted epipolar lines</a:t>
            </a:r>
          </a:p>
          <a:p>
            <a:pPr lvl="1" eaLnBrk="1" hangingPunct="1"/>
            <a:r>
              <a:rPr lang="en-US" altLang="en-US"/>
              <a:t>If </a:t>
            </a:r>
            <a:r>
              <a:rPr lang="en-US" altLang="en-US" i="1"/>
              <a:t>d</a:t>
            </a:r>
            <a:r>
              <a:rPr lang="en-US" altLang="en-US"/>
              <a:t> &gt; </a:t>
            </a:r>
            <a:r>
              <a:rPr lang="en-US" altLang="en-US" i="1"/>
              <a:t>d</a:t>
            </a:r>
            <a:r>
              <a:rPr lang="en-US" altLang="en-US" baseline="-25000"/>
              <a:t>min</a:t>
            </a:r>
            <a:r>
              <a:rPr lang="en-US" altLang="en-US"/>
              <a:t>, recompute fit error using all the correspondences</a:t>
            </a:r>
          </a:p>
          <a:p>
            <a:pPr eaLnBrk="1" hangingPunct="1"/>
            <a:r>
              <a:rPr lang="en-US" altLang="en-US"/>
              <a:t>Return best fit found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ransacPlot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7"/>
          <a:stretch>
            <a:fillRect/>
          </a:stretch>
        </p:blipFill>
        <p:spPr bwMode="auto">
          <a:xfrm>
            <a:off x="3359150" y="347663"/>
            <a:ext cx="578485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5273675" y="1268413"/>
            <a:ext cx="36179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Symbol" pitchFamily="18" charset="2"/>
              </a:rPr>
              <a:t>e</a:t>
            </a:r>
            <a:r>
              <a:rPr lang="en-US" altLang="en-US">
                <a:latin typeface="Times New Roman" pitchFamily="18" charset="0"/>
              </a:rPr>
              <a:t> = 10</a:t>
            </a:r>
            <a:r>
              <a:rPr lang="en-US" altLang="en-US" baseline="30000">
                <a:latin typeface="Times New Roman" pitchFamily="18" charset="0"/>
              </a:rPr>
              <a:t>-4</a:t>
            </a:r>
            <a:r>
              <a:rPr lang="en-US" altLang="en-US">
                <a:latin typeface="Times New Roman" pitchFamily="18" charset="0"/>
              </a:rPr>
              <a:t>, 10</a:t>
            </a:r>
            <a:r>
              <a:rPr lang="en-US" altLang="en-US" baseline="30000">
                <a:latin typeface="Times New Roman" pitchFamily="18" charset="0"/>
              </a:rPr>
              <a:t>-3</a:t>
            </a:r>
            <a:r>
              <a:rPr lang="en-US" altLang="en-US">
                <a:latin typeface="Times New Roman" pitchFamily="18" charset="0"/>
              </a:rPr>
              <a:t>, 10</a:t>
            </a:r>
            <a:r>
              <a:rPr lang="en-US" altLang="en-US" baseline="30000">
                <a:latin typeface="Times New Roman" pitchFamily="18" charset="0"/>
              </a:rPr>
              <a:t>-2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6284913" y="601663"/>
            <a:ext cx="1022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i="1">
                <a:latin typeface="Times New Roman" pitchFamily="18" charset="0"/>
              </a:rPr>
              <a:t>n</a:t>
            </a:r>
            <a:r>
              <a:rPr lang="en-US" altLang="en-US">
                <a:latin typeface="Times New Roman" pitchFamily="18" charset="0"/>
              </a:rPr>
              <a:t> = 7</a:t>
            </a:r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339725" y="1385888"/>
          <a:ext cx="2941638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Equation" r:id="rId5" imgW="863225" imgH="418918" progId="Equation.3">
                  <p:embed/>
                </p:oleObj>
              </mc:Choice>
              <mc:Fallback>
                <p:oleObj name="Equation" r:id="rId5" imgW="863225" imgH="41891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" y="1385888"/>
                        <a:ext cx="2941638" cy="142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42875" y="4806950"/>
            <a:ext cx="90011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itchFamily="18" charset="2"/>
              </a:rPr>
              <a:t>e</a:t>
            </a:r>
            <a:r>
              <a:rPr lang="en-US" altLang="en-US" sz="2400">
                <a:latin typeface="Times New Roman" pitchFamily="18" charset="0"/>
              </a:rPr>
              <a:t> = probability that no “good” set of correspondences will be found after </a:t>
            </a:r>
            <a:r>
              <a:rPr lang="en-US" altLang="en-US" sz="2400" i="1">
                <a:latin typeface="Times New Roman" pitchFamily="18" charset="0"/>
              </a:rPr>
              <a:t>t</a:t>
            </a:r>
            <a:r>
              <a:rPr lang="en-US" altLang="en-US" sz="2400">
                <a:latin typeface="Times New Roman" pitchFamily="18" charset="0"/>
              </a:rPr>
              <a:t> trials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t </a:t>
            </a:r>
            <a:r>
              <a:rPr lang="en-US" altLang="en-US" sz="2400">
                <a:latin typeface="Times New Roman" pitchFamily="18" charset="0"/>
              </a:rPr>
              <a:t>= number of trials necessary to achieve failure probability </a:t>
            </a:r>
            <a:r>
              <a:rPr lang="en-US" altLang="en-US" sz="2400">
                <a:latin typeface="Symbol" pitchFamily="18" charset="2"/>
              </a:rPr>
              <a:t>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n</a:t>
            </a:r>
            <a:r>
              <a:rPr lang="en-US" altLang="en-US" sz="2400">
                <a:latin typeface="Times New Roman" pitchFamily="18" charset="0"/>
              </a:rPr>
              <a:t> = Number of correspondences drawn in each trial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r</a:t>
            </a:r>
            <a:r>
              <a:rPr lang="en-US" altLang="en-US" sz="2400">
                <a:latin typeface="Times New Roman" pitchFamily="18" charset="0"/>
              </a:rPr>
              <a:t> = percentage of inliers (100% = all the correspondences are right)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318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Estimating F from exactly 7 correspondences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1350" y="1281113"/>
            <a:ext cx="7772400" cy="4889500"/>
          </a:xfrm>
        </p:spPr>
        <p:txBody>
          <a:bodyPr/>
          <a:lstStyle/>
          <a:p>
            <a:pPr eaLnBrk="1" hangingPunct="1"/>
            <a:r>
              <a:rPr lang="en-US" altLang="en-US" sz="2800"/>
              <a:t>For RANSAC to work, it is best to use the minimum number of correspondences (7)</a:t>
            </a:r>
          </a:p>
          <a:p>
            <a:pPr eaLnBrk="1" hangingPunct="1"/>
            <a:r>
              <a:rPr lang="en-US" altLang="en-US" sz="2800"/>
              <a:t>For 7 correspondences, </a:t>
            </a:r>
            <a:r>
              <a:rPr lang="en-US" altLang="en-US" sz="2800" b="1"/>
              <a:t>U</a:t>
            </a:r>
            <a:r>
              <a:rPr lang="en-US" altLang="en-US" sz="2800"/>
              <a:t> is 7x9 thus the solution of </a:t>
            </a:r>
            <a:r>
              <a:rPr lang="en-US" altLang="en-US" sz="2800" b="1"/>
              <a:t>Uf</a:t>
            </a:r>
            <a:r>
              <a:rPr lang="en-US" altLang="en-US" sz="2800"/>
              <a:t> = </a:t>
            </a:r>
            <a:r>
              <a:rPr lang="en-US" altLang="en-US" sz="2800" b="1"/>
              <a:t>0 </a:t>
            </a:r>
            <a:r>
              <a:rPr lang="en-US" altLang="en-US" sz="2800"/>
              <a:t>is a 2-dimensional space</a:t>
            </a:r>
          </a:p>
          <a:p>
            <a:pPr eaLnBrk="1" hangingPunct="1"/>
            <a:r>
              <a:rPr lang="en-US" altLang="en-US" sz="2800"/>
              <a:t>A generic solution is of the form:</a:t>
            </a:r>
          </a:p>
          <a:p>
            <a:pPr algn="ctr" eaLnBrk="1" hangingPunct="1">
              <a:buFontTx/>
              <a:buNone/>
            </a:pPr>
            <a:r>
              <a:rPr lang="en-US" altLang="en-US" sz="2800" b="1"/>
              <a:t>F</a:t>
            </a:r>
            <a:r>
              <a:rPr lang="en-US" altLang="en-US" sz="2800"/>
              <a:t> = </a:t>
            </a:r>
            <a:r>
              <a:rPr lang="en-US" altLang="en-US" sz="2800">
                <a:latin typeface="Symbol" pitchFamily="18" charset="2"/>
              </a:rPr>
              <a:t>a</a:t>
            </a:r>
            <a:r>
              <a:rPr lang="en-US" altLang="en-US" sz="2800"/>
              <a:t> </a:t>
            </a:r>
            <a:r>
              <a:rPr lang="en-US" altLang="en-US" sz="2800" b="1"/>
              <a:t>F</a:t>
            </a:r>
            <a:r>
              <a:rPr lang="en-US" altLang="en-US" sz="2800" b="1" baseline="-25000"/>
              <a:t>1</a:t>
            </a:r>
            <a:r>
              <a:rPr lang="en-US" altLang="en-US" sz="2800"/>
              <a:t> + (1-</a:t>
            </a:r>
            <a:r>
              <a:rPr lang="en-US" altLang="en-US" sz="2800">
                <a:latin typeface="Symbol" pitchFamily="18" charset="2"/>
              </a:rPr>
              <a:t>a</a:t>
            </a:r>
            <a:r>
              <a:rPr lang="en-US" altLang="en-US" sz="2800"/>
              <a:t>) </a:t>
            </a:r>
            <a:r>
              <a:rPr lang="en-US" altLang="en-US" sz="2800" b="1"/>
              <a:t>F</a:t>
            </a:r>
            <a:r>
              <a:rPr lang="en-US" altLang="en-US" sz="2800" b="1" baseline="-25000"/>
              <a:t>2</a:t>
            </a:r>
          </a:p>
          <a:p>
            <a:pPr eaLnBrk="1" hangingPunct="1"/>
            <a:r>
              <a:rPr lang="en-US" altLang="en-US" sz="2800" b="1"/>
              <a:t>F</a:t>
            </a:r>
            <a:r>
              <a:rPr lang="en-US" altLang="en-US" sz="2800" b="1" baseline="-25000"/>
              <a:t>1</a:t>
            </a:r>
            <a:r>
              <a:rPr lang="en-US" altLang="en-US" sz="2800"/>
              <a:t> and </a:t>
            </a:r>
            <a:r>
              <a:rPr lang="en-US" altLang="en-US" sz="2800" b="1"/>
              <a:t>F</a:t>
            </a:r>
            <a:r>
              <a:rPr lang="en-US" altLang="en-US" sz="2800" b="1" baseline="-25000"/>
              <a:t>2</a:t>
            </a:r>
            <a:r>
              <a:rPr lang="en-US" altLang="en-US" sz="2800"/>
              <a:t> are the matrices corresponding to 2 solutions </a:t>
            </a:r>
            <a:r>
              <a:rPr lang="en-US" altLang="en-US" sz="2800" b="1"/>
              <a:t>f</a:t>
            </a:r>
            <a:r>
              <a:rPr lang="en-US" altLang="en-US" sz="2800" b="1" baseline="-25000"/>
              <a:t>1</a:t>
            </a:r>
            <a:r>
              <a:rPr lang="en-US" altLang="en-US" sz="2800"/>
              <a:t> and </a:t>
            </a:r>
            <a:r>
              <a:rPr lang="en-US" altLang="en-US" sz="2800" b="1"/>
              <a:t>f</a:t>
            </a:r>
            <a:r>
              <a:rPr lang="en-US" altLang="en-US" sz="2800" b="1" baseline="-25000"/>
              <a:t>2</a:t>
            </a:r>
            <a:r>
              <a:rPr lang="en-US" altLang="en-US" sz="2800"/>
              <a:t> of </a:t>
            </a:r>
            <a:r>
              <a:rPr lang="en-US" altLang="en-US" sz="2800" b="1"/>
              <a:t>Uf</a:t>
            </a:r>
            <a:r>
              <a:rPr lang="en-US" altLang="en-US" sz="2800"/>
              <a:t> = </a:t>
            </a:r>
            <a:r>
              <a:rPr lang="en-US" altLang="en-US" sz="2800" b="1"/>
              <a:t>0</a:t>
            </a:r>
            <a:r>
              <a:rPr lang="en-US" altLang="en-US" sz="2800"/>
              <a:t> (null space of </a:t>
            </a:r>
            <a:r>
              <a:rPr lang="en-US" altLang="en-US" sz="2800" b="1"/>
              <a:t>U</a:t>
            </a:r>
            <a:r>
              <a:rPr lang="en-US" altLang="en-US" sz="2800"/>
              <a:t>)</a:t>
            </a:r>
          </a:p>
          <a:p>
            <a:pPr eaLnBrk="1" hangingPunct="1"/>
            <a:r>
              <a:rPr lang="en-US" altLang="en-US" sz="2800"/>
              <a:t>Pick </a:t>
            </a:r>
            <a:r>
              <a:rPr lang="en-US" altLang="en-US" sz="2800">
                <a:latin typeface="Symbol" pitchFamily="18" charset="2"/>
              </a:rPr>
              <a:t>a</a:t>
            </a:r>
            <a:r>
              <a:rPr lang="en-US" altLang="en-US" sz="2800"/>
              <a:t> to enforce:</a:t>
            </a:r>
          </a:p>
          <a:p>
            <a:pPr algn="ctr" eaLnBrk="1" hangingPunct="1">
              <a:buFontTx/>
              <a:buNone/>
            </a:pPr>
            <a:r>
              <a:rPr lang="en-US" altLang="en-US" sz="2800"/>
              <a:t>Det(</a:t>
            </a:r>
            <a:r>
              <a:rPr lang="en-US" altLang="en-US" sz="2800" b="1"/>
              <a:t>F</a:t>
            </a:r>
            <a:r>
              <a:rPr lang="en-US" altLang="en-US" sz="2800"/>
              <a:t>) = Det(</a:t>
            </a:r>
            <a:r>
              <a:rPr lang="en-US" altLang="en-US" sz="2800">
                <a:latin typeface="Symbol" pitchFamily="18" charset="2"/>
              </a:rPr>
              <a:t>a</a:t>
            </a:r>
            <a:r>
              <a:rPr lang="en-US" altLang="en-US" sz="2800"/>
              <a:t> </a:t>
            </a:r>
            <a:r>
              <a:rPr lang="en-US" altLang="en-US" sz="2800" b="1"/>
              <a:t>F</a:t>
            </a:r>
            <a:r>
              <a:rPr lang="en-US" altLang="en-US" sz="2800" b="1" baseline="-25000"/>
              <a:t>1</a:t>
            </a:r>
            <a:r>
              <a:rPr lang="en-US" altLang="en-US" sz="2800"/>
              <a:t> + (1-</a:t>
            </a:r>
            <a:r>
              <a:rPr lang="en-US" altLang="en-US" sz="2800">
                <a:latin typeface="Symbol" pitchFamily="18" charset="2"/>
              </a:rPr>
              <a:t>a</a:t>
            </a:r>
            <a:r>
              <a:rPr lang="en-US" altLang="en-US" sz="2800"/>
              <a:t>) </a:t>
            </a:r>
            <a:r>
              <a:rPr lang="en-US" altLang="en-US" sz="2800" b="1"/>
              <a:t>F</a:t>
            </a:r>
            <a:r>
              <a:rPr lang="en-US" altLang="en-US" sz="2800" b="1" baseline="-25000"/>
              <a:t>2</a:t>
            </a:r>
            <a:r>
              <a:rPr lang="en-US" altLang="en-US" sz="2800"/>
              <a:t>) = 0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initialMatch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0"/>
            <a:ext cx="9040812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2590800" y="3438525"/>
            <a:ext cx="3840163" cy="3019425"/>
            <a:chOff x="3558" y="1573"/>
            <a:chExt cx="2113" cy="1661"/>
          </a:xfrm>
        </p:grpSpPr>
        <p:pic>
          <p:nvPicPr>
            <p:cNvPr id="35846" name="Picture 4" descr="features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" y="1573"/>
              <a:ext cx="2113" cy="1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847" name="Group 5"/>
            <p:cNvGrpSpPr>
              <a:grpSpLocks/>
            </p:cNvGrpSpPr>
            <p:nvPr/>
          </p:nvGrpSpPr>
          <p:grpSpPr bwMode="auto">
            <a:xfrm>
              <a:off x="3797" y="2206"/>
              <a:ext cx="23" cy="24"/>
              <a:chOff x="796" y="2824"/>
              <a:chExt cx="72" cy="72"/>
            </a:xfrm>
          </p:grpSpPr>
          <p:sp>
            <p:nvSpPr>
              <p:cNvPr id="36445" name="Line 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46" name="Line 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48" name="Group 8"/>
            <p:cNvGrpSpPr>
              <a:grpSpLocks/>
            </p:cNvGrpSpPr>
            <p:nvPr/>
          </p:nvGrpSpPr>
          <p:grpSpPr bwMode="auto">
            <a:xfrm>
              <a:off x="3845" y="2184"/>
              <a:ext cx="24" cy="24"/>
              <a:chOff x="796" y="2824"/>
              <a:chExt cx="72" cy="72"/>
            </a:xfrm>
          </p:grpSpPr>
          <p:sp>
            <p:nvSpPr>
              <p:cNvPr id="36443" name="Line 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44" name="Line 1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49" name="Group 11"/>
            <p:cNvGrpSpPr>
              <a:grpSpLocks/>
            </p:cNvGrpSpPr>
            <p:nvPr/>
          </p:nvGrpSpPr>
          <p:grpSpPr bwMode="auto">
            <a:xfrm>
              <a:off x="3872" y="2156"/>
              <a:ext cx="23" cy="23"/>
              <a:chOff x="796" y="2824"/>
              <a:chExt cx="72" cy="72"/>
            </a:xfrm>
          </p:grpSpPr>
          <p:sp>
            <p:nvSpPr>
              <p:cNvPr id="36441" name="Line 1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42" name="Line 1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50" name="Group 14"/>
            <p:cNvGrpSpPr>
              <a:grpSpLocks/>
            </p:cNvGrpSpPr>
            <p:nvPr/>
          </p:nvGrpSpPr>
          <p:grpSpPr bwMode="auto">
            <a:xfrm>
              <a:off x="3957" y="2220"/>
              <a:ext cx="23" cy="23"/>
              <a:chOff x="796" y="2824"/>
              <a:chExt cx="72" cy="72"/>
            </a:xfrm>
          </p:grpSpPr>
          <p:sp>
            <p:nvSpPr>
              <p:cNvPr id="36439" name="Line 1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40" name="Line 1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51" name="Group 17"/>
            <p:cNvGrpSpPr>
              <a:grpSpLocks/>
            </p:cNvGrpSpPr>
            <p:nvPr/>
          </p:nvGrpSpPr>
          <p:grpSpPr bwMode="auto">
            <a:xfrm>
              <a:off x="4036" y="2255"/>
              <a:ext cx="23" cy="23"/>
              <a:chOff x="796" y="2824"/>
              <a:chExt cx="72" cy="72"/>
            </a:xfrm>
          </p:grpSpPr>
          <p:sp>
            <p:nvSpPr>
              <p:cNvPr id="36437" name="Line 1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38" name="Line 1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52" name="Group 20"/>
            <p:cNvGrpSpPr>
              <a:grpSpLocks/>
            </p:cNvGrpSpPr>
            <p:nvPr/>
          </p:nvGrpSpPr>
          <p:grpSpPr bwMode="auto">
            <a:xfrm>
              <a:off x="4002" y="2241"/>
              <a:ext cx="24" cy="24"/>
              <a:chOff x="796" y="2824"/>
              <a:chExt cx="72" cy="72"/>
            </a:xfrm>
          </p:grpSpPr>
          <p:sp>
            <p:nvSpPr>
              <p:cNvPr id="36435" name="Line 2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36" name="Line 2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53" name="Group 23"/>
            <p:cNvGrpSpPr>
              <a:grpSpLocks/>
            </p:cNvGrpSpPr>
            <p:nvPr/>
          </p:nvGrpSpPr>
          <p:grpSpPr bwMode="auto">
            <a:xfrm>
              <a:off x="3942" y="2301"/>
              <a:ext cx="23" cy="24"/>
              <a:chOff x="796" y="2824"/>
              <a:chExt cx="72" cy="72"/>
            </a:xfrm>
          </p:grpSpPr>
          <p:sp>
            <p:nvSpPr>
              <p:cNvPr id="36433" name="Line 2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34" name="Line 2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54" name="Group 26"/>
            <p:cNvGrpSpPr>
              <a:grpSpLocks/>
            </p:cNvGrpSpPr>
            <p:nvPr/>
          </p:nvGrpSpPr>
          <p:grpSpPr bwMode="auto">
            <a:xfrm>
              <a:off x="3830" y="2385"/>
              <a:ext cx="24" cy="23"/>
              <a:chOff x="796" y="2824"/>
              <a:chExt cx="72" cy="72"/>
            </a:xfrm>
          </p:grpSpPr>
          <p:sp>
            <p:nvSpPr>
              <p:cNvPr id="36431" name="Line 2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32" name="Line 2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55" name="Group 29"/>
            <p:cNvGrpSpPr>
              <a:grpSpLocks/>
            </p:cNvGrpSpPr>
            <p:nvPr/>
          </p:nvGrpSpPr>
          <p:grpSpPr bwMode="auto">
            <a:xfrm>
              <a:off x="3854" y="2418"/>
              <a:ext cx="23" cy="23"/>
              <a:chOff x="796" y="2824"/>
              <a:chExt cx="72" cy="72"/>
            </a:xfrm>
          </p:grpSpPr>
          <p:sp>
            <p:nvSpPr>
              <p:cNvPr id="36429" name="Line 3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30" name="Line 3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56" name="Group 32"/>
            <p:cNvGrpSpPr>
              <a:grpSpLocks/>
            </p:cNvGrpSpPr>
            <p:nvPr/>
          </p:nvGrpSpPr>
          <p:grpSpPr bwMode="auto">
            <a:xfrm>
              <a:off x="3887" y="2466"/>
              <a:ext cx="23" cy="24"/>
              <a:chOff x="796" y="2824"/>
              <a:chExt cx="72" cy="72"/>
            </a:xfrm>
          </p:grpSpPr>
          <p:sp>
            <p:nvSpPr>
              <p:cNvPr id="36427" name="Line 3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28" name="Line 3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57" name="Group 35"/>
            <p:cNvGrpSpPr>
              <a:grpSpLocks/>
            </p:cNvGrpSpPr>
            <p:nvPr/>
          </p:nvGrpSpPr>
          <p:grpSpPr bwMode="auto">
            <a:xfrm>
              <a:off x="3935" y="2476"/>
              <a:ext cx="24" cy="24"/>
              <a:chOff x="796" y="2824"/>
              <a:chExt cx="72" cy="72"/>
            </a:xfrm>
          </p:grpSpPr>
          <p:sp>
            <p:nvSpPr>
              <p:cNvPr id="36425" name="Line 3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26" name="Line 3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58" name="Group 38"/>
            <p:cNvGrpSpPr>
              <a:grpSpLocks/>
            </p:cNvGrpSpPr>
            <p:nvPr/>
          </p:nvGrpSpPr>
          <p:grpSpPr bwMode="auto">
            <a:xfrm>
              <a:off x="3784" y="2483"/>
              <a:ext cx="23" cy="23"/>
              <a:chOff x="796" y="2824"/>
              <a:chExt cx="72" cy="72"/>
            </a:xfrm>
          </p:grpSpPr>
          <p:sp>
            <p:nvSpPr>
              <p:cNvPr id="36423" name="Line 3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24" name="Line 4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59" name="Group 41"/>
            <p:cNvGrpSpPr>
              <a:grpSpLocks/>
            </p:cNvGrpSpPr>
            <p:nvPr/>
          </p:nvGrpSpPr>
          <p:grpSpPr bwMode="auto">
            <a:xfrm>
              <a:off x="3772" y="2530"/>
              <a:ext cx="23" cy="23"/>
              <a:chOff x="796" y="2824"/>
              <a:chExt cx="72" cy="72"/>
            </a:xfrm>
          </p:grpSpPr>
          <p:sp>
            <p:nvSpPr>
              <p:cNvPr id="36421" name="Line 4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22" name="Line 4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60" name="Group 44"/>
            <p:cNvGrpSpPr>
              <a:grpSpLocks/>
            </p:cNvGrpSpPr>
            <p:nvPr/>
          </p:nvGrpSpPr>
          <p:grpSpPr bwMode="auto">
            <a:xfrm>
              <a:off x="3774" y="2568"/>
              <a:ext cx="23" cy="23"/>
              <a:chOff x="796" y="2824"/>
              <a:chExt cx="72" cy="72"/>
            </a:xfrm>
          </p:grpSpPr>
          <p:sp>
            <p:nvSpPr>
              <p:cNvPr id="36419" name="Line 4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20" name="Line 4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61" name="Group 47"/>
            <p:cNvGrpSpPr>
              <a:grpSpLocks/>
            </p:cNvGrpSpPr>
            <p:nvPr/>
          </p:nvGrpSpPr>
          <p:grpSpPr bwMode="auto">
            <a:xfrm>
              <a:off x="3760" y="2651"/>
              <a:ext cx="24" cy="24"/>
              <a:chOff x="796" y="2824"/>
              <a:chExt cx="72" cy="72"/>
            </a:xfrm>
          </p:grpSpPr>
          <p:sp>
            <p:nvSpPr>
              <p:cNvPr id="36417" name="Line 4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18" name="Line 4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62" name="Group 50"/>
            <p:cNvGrpSpPr>
              <a:grpSpLocks/>
            </p:cNvGrpSpPr>
            <p:nvPr/>
          </p:nvGrpSpPr>
          <p:grpSpPr bwMode="auto">
            <a:xfrm>
              <a:off x="4371" y="2863"/>
              <a:ext cx="23" cy="24"/>
              <a:chOff x="796" y="2824"/>
              <a:chExt cx="72" cy="72"/>
            </a:xfrm>
          </p:grpSpPr>
          <p:sp>
            <p:nvSpPr>
              <p:cNvPr id="36415" name="Line 5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16" name="Line 5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63" name="Group 53"/>
            <p:cNvGrpSpPr>
              <a:grpSpLocks/>
            </p:cNvGrpSpPr>
            <p:nvPr/>
          </p:nvGrpSpPr>
          <p:grpSpPr bwMode="auto">
            <a:xfrm>
              <a:off x="3837" y="2011"/>
              <a:ext cx="23" cy="23"/>
              <a:chOff x="796" y="2824"/>
              <a:chExt cx="72" cy="72"/>
            </a:xfrm>
          </p:grpSpPr>
          <p:sp>
            <p:nvSpPr>
              <p:cNvPr id="36413" name="Line 5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14" name="Line 5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64" name="Group 56"/>
            <p:cNvGrpSpPr>
              <a:grpSpLocks/>
            </p:cNvGrpSpPr>
            <p:nvPr/>
          </p:nvGrpSpPr>
          <p:grpSpPr bwMode="auto">
            <a:xfrm>
              <a:off x="3807" y="1996"/>
              <a:ext cx="23" cy="23"/>
              <a:chOff x="796" y="2824"/>
              <a:chExt cx="72" cy="72"/>
            </a:xfrm>
          </p:grpSpPr>
          <p:sp>
            <p:nvSpPr>
              <p:cNvPr id="36411" name="Line 5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12" name="Line 5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65" name="Group 59"/>
            <p:cNvGrpSpPr>
              <a:grpSpLocks/>
            </p:cNvGrpSpPr>
            <p:nvPr/>
          </p:nvGrpSpPr>
          <p:grpSpPr bwMode="auto">
            <a:xfrm>
              <a:off x="3879" y="2034"/>
              <a:ext cx="23" cy="24"/>
              <a:chOff x="796" y="2824"/>
              <a:chExt cx="72" cy="72"/>
            </a:xfrm>
          </p:grpSpPr>
          <p:sp>
            <p:nvSpPr>
              <p:cNvPr id="36409" name="Line 6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10" name="Line 6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66" name="Group 62"/>
            <p:cNvGrpSpPr>
              <a:grpSpLocks/>
            </p:cNvGrpSpPr>
            <p:nvPr/>
          </p:nvGrpSpPr>
          <p:grpSpPr bwMode="auto">
            <a:xfrm>
              <a:off x="4069" y="2078"/>
              <a:ext cx="23" cy="23"/>
              <a:chOff x="796" y="2824"/>
              <a:chExt cx="72" cy="72"/>
            </a:xfrm>
          </p:grpSpPr>
          <p:sp>
            <p:nvSpPr>
              <p:cNvPr id="36407" name="Line 6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08" name="Line 6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67" name="Group 65"/>
            <p:cNvGrpSpPr>
              <a:grpSpLocks/>
            </p:cNvGrpSpPr>
            <p:nvPr/>
          </p:nvGrpSpPr>
          <p:grpSpPr bwMode="auto">
            <a:xfrm>
              <a:off x="4126" y="2073"/>
              <a:ext cx="23" cy="23"/>
              <a:chOff x="796" y="2824"/>
              <a:chExt cx="72" cy="72"/>
            </a:xfrm>
          </p:grpSpPr>
          <p:sp>
            <p:nvSpPr>
              <p:cNvPr id="36405" name="Line 6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06" name="Line 6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68" name="Group 68"/>
            <p:cNvGrpSpPr>
              <a:grpSpLocks/>
            </p:cNvGrpSpPr>
            <p:nvPr/>
          </p:nvGrpSpPr>
          <p:grpSpPr bwMode="auto">
            <a:xfrm>
              <a:off x="4139" y="2038"/>
              <a:ext cx="23" cy="23"/>
              <a:chOff x="796" y="2824"/>
              <a:chExt cx="72" cy="72"/>
            </a:xfrm>
          </p:grpSpPr>
          <p:sp>
            <p:nvSpPr>
              <p:cNvPr id="36403" name="Line 6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04" name="Line 7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69" name="Group 71"/>
            <p:cNvGrpSpPr>
              <a:grpSpLocks/>
            </p:cNvGrpSpPr>
            <p:nvPr/>
          </p:nvGrpSpPr>
          <p:grpSpPr bwMode="auto">
            <a:xfrm>
              <a:off x="4196" y="2029"/>
              <a:ext cx="23" cy="24"/>
              <a:chOff x="796" y="2824"/>
              <a:chExt cx="72" cy="72"/>
            </a:xfrm>
          </p:grpSpPr>
          <p:sp>
            <p:nvSpPr>
              <p:cNvPr id="36401" name="Line 7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02" name="Line 7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70" name="Group 74"/>
            <p:cNvGrpSpPr>
              <a:grpSpLocks/>
            </p:cNvGrpSpPr>
            <p:nvPr/>
          </p:nvGrpSpPr>
          <p:grpSpPr bwMode="auto">
            <a:xfrm>
              <a:off x="4074" y="2300"/>
              <a:ext cx="23" cy="23"/>
              <a:chOff x="796" y="2824"/>
              <a:chExt cx="72" cy="72"/>
            </a:xfrm>
          </p:grpSpPr>
          <p:sp>
            <p:nvSpPr>
              <p:cNvPr id="36399" name="Line 7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00" name="Line 7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71" name="Group 77"/>
            <p:cNvGrpSpPr>
              <a:grpSpLocks/>
            </p:cNvGrpSpPr>
            <p:nvPr/>
          </p:nvGrpSpPr>
          <p:grpSpPr bwMode="auto">
            <a:xfrm>
              <a:off x="4111" y="2303"/>
              <a:ext cx="23" cy="23"/>
              <a:chOff x="796" y="2824"/>
              <a:chExt cx="72" cy="72"/>
            </a:xfrm>
          </p:grpSpPr>
          <p:sp>
            <p:nvSpPr>
              <p:cNvPr id="36397" name="Line 7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8" name="Line 7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72" name="Group 80"/>
            <p:cNvGrpSpPr>
              <a:grpSpLocks/>
            </p:cNvGrpSpPr>
            <p:nvPr/>
          </p:nvGrpSpPr>
          <p:grpSpPr bwMode="auto">
            <a:xfrm>
              <a:off x="4139" y="2268"/>
              <a:ext cx="23" cy="23"/>
              <a:chOff x="796" y="2824"/>
              <a:chExt cx="72" cy="72"/>
            </a:xfrm>
          </p:grpSpPr>
          <p:sp>
            <p:nvSpPr>
              <p:cNvPr id="36395" name="Line 8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6" name="Line 8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73" name="Group 83"/>
            <p:cNvGrpSpPr>
              <a:grpSpLocks/>
            </p:cNvGrpSpPr>
            <p:nvPr/>
          </p:nvGrpSpPr>
          <p:grpSpPr bwMode="auto">
            <a:xfrm>
              <a:off x="4016" y="2361"/>
              <a:ext cx="23" cy="24"/>
              <a:chOff x="796" y="2824"/>
              <a:chExt cx="72" cy="72"/>
            </a:xfrm>
          </p:grpSpPr>
          <p:sp>
            <p:nvSpPr>
              <p:cNvPr id="36393" name="Line 8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4" name="Line 8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74" name="Group 86"/>
            <p:cNvGrpSpPr>
              <a:grpSpLocks/>
            </p:cNvGrpSpPr>
            <p:nvPr/>
          </p:nvGrpSpPr>
          <p:grpSpPr bwMode="auto">
            <a:xfrm>
              <a:off x="4076" y="2338"/>
              <a:ext cx="23" cy="23"/>
              <a:chOff x="796" y="2824"/>
              <a:chExt cx="72" cy="72"/>
            </a:xfrm>
          </p:grpSpPr>
          <p:sp>
            <p:nvSpPr>
              <p:cNvPr id="36391" name="Line 8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2" name="Line 8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75" name="Group 89"/>
            <p:cNvGrpSpPr>
              <a:grpSpLocks/>
            </p:cNvGrpSpPr>
            <p:nvPr/>
          </p:nvGrpSpPr>
          <p:grpSpPr bwMode="auto">
            <a:xfrm>
              <a:off x="4101" y="2476"/>
              <a:ext cx="23" cy="24"/>
              <a:chOff x="796" y="2824"/>
              <a:chExt cx="72" cy="72"/>
            </a:xfrm>
          </p:grpSpPr>
          <p:sp>
            <p:nvSpPr>
              <p:cNvPr id="36389" name="Line 9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0" name="Line 9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76" name="Group 92"/>
            <p:cNvGrpSpPr>
              <a:grpSpLocks/>
            </p:cNvGrpSpPr>
            <p:nvPr/>
          </p:nvGrpSpPr>
          <p:grpSpPr bwMode="auto">
            <a:xfrm>
              <a:off x="4141" y="2475"/>
              <a:ext cx="23" cy="23"/>
              <a:chOff x="796" y="2824"/>
              <a:chExt cx="72" cy="72"/>
            </a:xfrm>
          </p:grpSpPr>
          <p:sp>
            <p:nvSpPr>
              <p:cNvPr id="36387" name="Line 9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8" name="Line 9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77" name="Group 95"/>
            <p:cNvGrpSpPr>
              <a:grpSpLocks/>
            </p:cNvGrpSpPr>
            <p:nvPr/>
          </p:nvGrpSpPr>
          <p:grpSpPr bwMode="auto">
            <a:xfrm>
              <a:off x="4206" y="2421"/>
              <a:ext cx="23" cy="24"/>
              <a:chOff x="796" y="2824"/>
              <a:chExt cx="72" cy="72"/>
            </a:xfrm>
          </p:grpSpPr>
          <p:sp>
            <p:nvSpPr>
              <p:cNvPr id="36385" name="Line 9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6" name="Line 9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78" name="Group 98"/>
            <p:cNvGrpSpPr>
              <a:grpSpLocks/>
            </p:cNvGrpSpPr>
            <p:nvPr/>
          </p:nvGrpSpPr>
          <p:grpSpPr bwMode="auto">
            <a:xfrm>
              <a:off x="4201" y="2461"/>
              <a:ext cx="23" cy="24"/>
              <a:chOff x="796" y="2824"/>
              <a:chExt cx="72" cy="72"/>
            </a:xfrm>
          </p:grpSpPr>
          <p:sp>
            <p:nvSpPr>
              <p:cNvPr id="36383" name="Line 9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4" name="Line 10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79" name="Group 101"/>
            <p:cNvGrpSpPr>
              <a:grpSpLocks/>
            </p:cNvGrpSpPr>
            <p:nvPr/>
          </p:nvGrpSpPr>
          <p:grpSpPr bwMode="auto">
            <a:xfrm>
              <a:off x="4239" y="2470"/>
              <a:ext cx="23" cy="23"/>
              <a:chOff x="796" y="2824"/>
              <a:chExt cx="72" cy="72"/>
            </a:xfrm>
          </p:grpSpPr>
          <p:sp>
            <p:nvSpPr>
              <p:cNvPr id="36381" name="Line 10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2" name="Line 10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80" name="Group 104"/>
            <p:cNvGrpSpPr>
              <a:grpSpLocks/>
            </p:cNvGrpSpPr>
            <p:nvPr/>
          </p:nvGrpSpPr>
          <p:grpSpPr bwMode="auto">
            <a:xfrm>
              <a:off x="4199" y="2245"/>
              <a:ext cx="23" cy="23"/>
              <a:chOff x="796" y="2824"/>
              <a:chExt cx="72" cy="72"/>
            </a:xfrm>
          </p:grpSpPr>
          <p:sp>
            <p:nvSpPr>
              <p:cNvPr id="36379" name="Line 10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0" name="Line 10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81" name="Group 107"/>
            <p:cNvGrpSpPr>
              <a:grpSpLocks/>
            </p:cNvGrpSpPr>
            <p:nvPr/>
          </p:nvGrpSpPr>
          <p:grpSpPr bwMode="auto">
            <a:xfrm>
              <a:off x="4264" y="2225"/>
              <a:ext cx="23" cy="23"/>
              <a:chOff x="796" y="2824"/>
              <a:chExt cx="72" cy="72"/>
            </a:xfrm>
          </p:grpSpPr>
          <p:sp>
            <p:nvSpPr>
              <p:cNvPr id="36377" name="Line 10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78" name="Line 10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82" name="Group 110"/>
            <p:cNvGrpSpPr>
              <a:grpSpLocks/>
            </p:cNvGrpSpPr>
            <p:nvPr/>
          </p:nvGrpSpPr>
          <p:grpSpPr bwMode="auto">
            <a:xfrm>
              <a:off x="4307" y="2223"/>
              <a:ext cx="24" cy="23"/>
              <a:chOff x="796" y="2824"/>
              <a:chExt cx="72" cy="72"/>
            </a:xfrm>
          </p:grpSpPr>
          <p:sp>
            <p:nvSpPr>
              <p:cNvPr id="36375" name="Line 11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76" name="Line 11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83" name="Group 113"/>
            <p:cNvGrpSpPr>
              <a:grpSpLocks/>
            </p:cNvGrpSpPr>
            <p:nvPr/>
          </p:nvGrpSpPr>
          <p:grpSpPr bwMode="auto">
            <a:xfrm>
              <a:off x="4347" y="2263"/>
              <a:ext cx="24" cy="23"/>
              <a:chOff x="796" y="2824"/>
              <a:chExt cx="72" cy="72"/>
            </a:xfrm>
          </p:grpSpPr>
          <p:sp>
            <p:nvSpPr>
              <p:cNvPr id="36373" name="Line 11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74" name="Line 11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84" name="Group 116"/>
            <p:cNvGrpSpPr>
              <a:grpSpLocks/>
            </p:cNvGrpSpPr>
            <p:nvPr/>
          </p:nvGrpSpPr>
          <p:grpSpPr bwMode="auto">
            <a:xfrm>
              <a:off x="4357" y="2298"/>
              <a:ext cx="24" cy="23"/>
              <a:chOff x="796" y="2824"/>
              <a:chExt cx="72" cy="72"/>
            </a:xfrm>
          </p:grpSpPr>
          <p:sp>
            <p:nvSpPr>
              <p:cNvPr id="36371" name="Line 11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72" name="Line 11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85" name="Group 119"/>
            <p:cNvGrpSpPr>
              <a:grpSpLocks/>
            </p:cNvGrpSpPr>
            <p:nvPr/>
          </p:nvGrpSpPr>
          <p:grpSpPr bwMode="auto">
            <a:xfrm>
              <a:off x="4397" y="2270"/>
              <a:ext cx="24" cy="23"/>
              <a:chOff x="796" y="2824"/>
              <a:chExt cx="72" cy="72"/>
            </a:xfrm>
          </p:grpSpPr>
          <p:sp>
            <p:nvSpPr>
              <p:cNvPr id="36369" name="Line 12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70" name="Line 12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86" name="Group 122"/>
            <p:cNvGrpSpPr>
              <a:grpSpLocks/>
            </p:cNvGrpSpPr>
            <p:nvPr/>
          </p:nvGrpSpPr>
          <p:grpSpPr bwMode="auto">
            <a:xfrm>
              <a:off x="4394" y="2468"/>
              <a:ext cx="23" cy="23"/>
              <a:chOff x="796" y="2824"/>
              <a:chExt cx="72" cy="72"/>
            </a:xfrm>
          </p:grpSpPr>
          <p:sp>
            <p:nvSpPr>
              <p:cNvPr id="36367" name="Line 12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68" name="Line 12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87" name="Group 125"/>
            <p:cNvGrpSpPr>
              <a:grpSpLocks/>
            </p:cNvGrpSpPr>
            <p:nvPr/>
          </p:nvGrpSpPr>
          <p:grpSpPr bwMode="auto">
            <a:xfrm>
              <a:off x="3975" y="1893"/>
              <a:ext cx="24" cy="23"/>
              <a:chOff x="796" y="2824"/>
              <a:chExt cx="72" cy="72"/>
            </a:xfrm>
          </p:grpSpPr>
          <p:sp>
            <p:nvSpPr>
              <p:cNvPr id="36365" name="Line 12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66" name="Line 12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88" name="Group 128"/>
            <p:cNvGrpSpPr>
              <a:grpSpLocks/>
            </p:cNvGrpSpPr>
            <p:nvPr/>
          </p:nvGrpSpPr>
          <p:grpSpPr bwMode="auto">
            <a:xfrm>
              <a:off x="3989" y="2014"/>
              <a:ext cx="23" cy="24"/>
              <a:chOff x="796" y="2824"/>
              <a:chExt cx="72" cy="72"/>
            </a:xfrm>
          </p:grpSpPr>
          <p:sp>
            <p:nvSpPr>
              <p:cNvPr id="36363" name="Line 12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64" name="Line 13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89" name="Group 131"/>
            <p:cNvGrpSpPr>
              <a:grpSpLocks/>
            </p:cNvGrpSpPr>
            <p:nvPr/>
          </p:nvGrpSpPr>
          <p:grpSpPr bwMode="auto">
            <a:xfrm>
              <a:off x="3910" y="1999"/>
              <a:ext cx="24" cy="24"/>
              <a:chOff x="796" y="2824"/>
              <a:chExt cx="72" cy="72"/>
            </a:xfrm>
          </p:grpSpPr>
          <p:sp>
            <p:nvSpPr>
              <p:cNvPr id="36361" name="Line 13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62" name="Line 13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90" name="Group 134"/>
            <p:cNvGrpSpPr>
              <a:grpSpLocks/>
            </p:cNvGrpSpPr>
            <p:nvPr/>
          </p:nvGrpSpPr>
          <p:grpSpPr bwMode="auto">
            <a:xfrm>
              <a:off x="3855" y="1931"/>
              <a:ext cx="24" cy="23"/>
              <a:chOff x="796" y="2824"/>
              <a:chExt cx="72" cy="72"/>
            </a:xfrm>
          </p:grpSpPr>
          <p:sp>
            <p:nvSpPr>
              <p:cNvPr id="36359" name="Line 13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60" name="Line 13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91" name="Group 137"/>
            <p:cNvGrpSpPr>
              <a:grpSpLocks/>
            </p:cNvGrpSpPr>
            <p:nvPr/>
          </p:nvGrpSpPr>
          <p:grpSpPr bwMode="auto">
            <a:xfrm>
              <a:off x="3840" y="1891"/>
              <a:ext cx="24" cy="23"/>
              <a:chOff x="796" y="2824"/>
              <a:chExt cx="72" cy="72"/>
            </a:xfrm>
          </p:grpSpPr>
          <p:sp>
            <p:nvSpPr>
              <p:cNvPr id="36357" name="Line 13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58" name="Line 13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92" name="Group 140"/>
            <p:cNvGrpSpPr>
              <a:grpSpLocks/>
            </p:cNvGrpSpPr>
            <p:nvPr/>
          </p:nvGrpSpPr>
          <p:grpSpPr bwMode="auto">
            <a:xfrm>
              <a:off x="3807" y="1929"/>
              <a:ext cx="23" cy="24"/>
              <a:chOff x="796" y="2824"/>
              <a:chExt cx="72" cy="72"/>
            </a:xfrm>
          </p:grpSpPr>
          <p:sp>
            <p:nvSpPr>
              <p:cNvPr id="36355" name="Line 14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56" name="Line 14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93" name="Group 143"/>
            <p:cNvGrpSpPr>
              <a:grpSpLocks/>
            </p:cNvGrpSpPr>
            <p:nvPr/>
          </p:nvGrpSpPr>
          <p:grpSpPr bwMode="auto">
            <a:xfrm>
              <a:off x="3925" y="1774"/>
              <a:ext cx="24" cy="24"/>
              <a:chOff x="796" y="2824"/>
              <a:chExt cx="72" cy="72"/>
            </a:xfrm>
          </p:grpSpPr>
          <p:sp>
            <p:nvSpPr>
              <p:cNvPr id="36353" name="Line 14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54" name="Line 14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94" name="Group 146"/>
            <p:cNvGrpSpPr>
              <a:grpSpLocks/>
            </p:cNvGrpSpPr>
            <p:nvPr/>
          </p:nvGrpSpPr>
          <p:grpSpPr bwMode="auto">
            <a:xfrm>
              <a:off x="4129" y="1778"/>
              <a:ext cx="23" cy="23"/>
              <a:chOff x="796" y="2824"/>
              <a:chExt cx="72" cy="72"/>
            </a:xfrm>
          </p:grpSpPr>
          <p:sp>
            <p:nvSpPr>
              <p:cNvPr id="36351" name="Line 14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52" name="Line 14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95" name="Group 149"/>
            <p:cNvGrpSpPr>
              <a:grpSpLocks/>
            </p:cNvGrpSpPr>
            <p:nvPr/>
          </p:nvGrpSpPr>
          <p:grpSpPr bwMode="auto">
            <a:xfrm>
              <a:off x="4439" y="2250"/>
              <a:ext cx="23" cy="23"/>
              <a:chOff x="796" y="2824"/>
              <a:chExt cx="72" cy="72"/>
            </a:xfrm>
          </p:grpSpPr>
          <p:sp>
            <p:nvSpPr>
              <p:cNvPr id="36349" name="Line 15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50" name="Line 15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96" name="Group 152"/>
            <p:cNvGrpSpPr>
              <a:grpSpLocks/>
            </p:cNvGrpSpPr>
            <p:nvPr/>
          </p:nvGrpSpPr>
          <p:grpSpPr bwMode="auto">
            <a:xfrm>
              <a:off x="4504" y="2273"/>
              <a:ext cx="24" cy="23"/>
              <a:chOff x="796" y="2824"/>
              <a:chExt cx="72" cy="72"/>
            </a:xfrm>
          </p:grpSpPr>
          <p:sp>
            <p:nvSpPr>
              <p:cNvPr id="36347" name="Line 15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48" name="Line 15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97" name="Group 155"/>
            <p:cNvGrpSpPr>
              <a:grpSpLocks/>
            </p:cNvGrpSpPr>
            <p:nvPr/>
          </p:nvGrpSpPr>
          <p:grpSpPr bwMode="auto">
            <a:xfrm>
              <a:off x="4492" y="2214"/>
              <a:ext cx="24" cy="24"/>
              <a:chOff x="796" y="2824"/>
              <a:chExt cx="72" cy="72"/>
            </a:xfrm>
          </p:grpSpPr>
          <p:sp>
            <p:nvSpPr>
              <p:cNvPr id="36345" name="Line 15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46" name="Line 15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98" name="Group 158"/>
            <p:cNvGrpSpPr>
              <a:grpSpLocks/>
            </p:cNvGrpSpPr>
            <p:nvPr/>
          </p:nvGrpSpPr>
          <p:grpSpPr bwMode="auto">
            <a:xfrm>
              <a:off x="4548" y="2198"/>
              <a:ext cx="23" cy="23"/>
              <a:chOff x="796" y="2824"/>
              <a:chExt cx="72" cy="72"/>
            </a:xfrm>
          </p:grpSpPr>
          <p:sp>
            <p:nvSpPr>
              <p:cNvPr id="36343" name="Line 15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44" name="Line 16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899" name="Group 161"/>
            <p:cNvGrpSpPr>
              <a:grpSpLocks/>
            </p:cNvGrpSpPr>
            <p:nvPr/>
          </p:nvGrpSpPr>
          <p:grpSpPr bwMode="auto">
            <a:xfrm>
              <a:off x="4526" y="2241"/>
              <a:ext cx="23" cy="24"/>
              <a:chOff x="796" y="2824"/>
              <a:chExt cx="72" cy="72"/>
            </a:xfrm>
          </p:grpSpPr>
          <p:sp>
            <p:nvSpPr>
              <p:cNvPr id="36341" name="Line 16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42" name="Line 16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0" name="Group 164"/>
            <p:cNvGrpSpPr>
              <a:grpSpLocks/>
            </p:cNvGrpSpPr>
            <p:nvPr/>
          </p:nvGrpSpPr>
          <p:grpSpPr bwMode="auto">
            <a:xfrm>
              <a:off x="4506" y="2308"/>
              <a:ext cx="23" cy="23"/>
              <a:chOff x="796" y="2824"/>
              <a:chExt cx="72" cy="72"/>
            </a:xfrm>
          </p:grpSpPr>
          <p:sp>
            <p:nvSpPr>
              <p:cNvPr id="36339" name="Line 16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40" name="Line 16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1" name="Group 167"/>
            <p:cNvGrpSpPr>
              <a:grpSpLocks/>
            </p:cNvGrpSpPr>
            <p:nvPr/>
          </p:nvGrpSpPr>
          <p:grpSpPr bwMode="auto">
            <a:xfrm>
              <a:off x="4434" y="2378"/>
              <a:ext cx="23" cy="23"/>
              <a:chOff x="796" y="2824"/>
              <a:chExt cx="72" cy="72"/>
            </a:xfrm>
          </p:grpSpPr>
          <p:sp>
            <p:nvSpPr>
              <p:cNvPr id="36337" name="Line 16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38" name="Line 16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2" name="Group 170"/>
            <p:cNvGrpSpPr>
              <a:grpSpLocks/>
            </p:cNvGrpSpPr>
            <p:nvPr/>
          </p:nvGrpSpPr>
          <p:grpSpPr bwMode="auto">
            <a:xfrm>
              <a:off x="4511" y="2353"/>
              <a:ext cx="23" cy="23"/>
              <a:chOff x="796" y="2824"/>
              <a:chExt cx="72" cy="72"/>
            </a:xfrm>
          </p:grpSpPr>
          <p:sp>
            <p:nvSpPr>
              <p:cNvPr id="36335" name="Line 17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36" name="Line 17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3" name="Group 173"/>
            <p:cNvGrpSpPr>
              <a:grpSpLocks/>
            </p:cNvGrpSpPr>
            <p:nvPr/>
          </p:nvGrpSpPr>
          <p:grpSpPr bwMode="auto">
            <a:xfrm>
              <a:off x="4486" y="2393"/>
              <a:ext cx="23" cy="23"/>
              <a:chOff x="796" y="2824"/>
              <a:chExt cx="72" cy="72"/>
            </a:xfrm>
          </p:grpSpPr>
          <p:sp>
            <p:nvSpPr>
              <p:cNvPr id="36333" name="Line 17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34" name="Line 17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4" name="Group 176"/>
            <p:cNvGrpSpPr>
              <a:grpSpLocks/>
            </p:cNvGrpSpPr>
            <p:nvPr/>
          </p:nvGrpSpPr>
          <p:grpSpPr bwMode="auto">
            <a:xfrm>
              <a:off x="4517" y="2393"/>
              <a:ext cx="24" cy="23"/>
              <a:chOff x="796" y="2824"/>
              <a:chExt cx="72" cy="72"/>
            </a:xfrm>
          </p:grpSpPr>
          <p:sp>
            <p:nvSpPr>
              <p:cNvPr id="36331" name="Line 17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32" name="Line 17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5" name="Group 179"/>
            <p:cNvGrpSpPr>
              <a:grpSpLocks/>
            </p:cNvGrpSpPr>
            <p:nvPr/>
          </p:nvGrpSpPr>
          <p:grpSpPr bwMode="auto">
            <a:xfrm>
              <a:off x="4481" y="2425"/>
              <a:ext cx="23" cy="23"/>
              <a:chOff x="796" y="2824"/>
              <a:chExt cx="72" cy="72"/>
            </a:xfrm>
          </p:grpSpPr>
          <p:sp>
            <p:nvSpPr>
              <p:cNvPr id="36329" name="Line 18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30" name="Line 18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6" name="Group 182"/>
            <p:cNvGrpSpPr>
              <a:grpSpLocks/>
            </p:cNvGrpSpPr>
            <p:nvPr/>
          </p:nvGrpSpPr>
          <p:grpSpPr bwMode="auto">
            <a:xfrm>
              <a:off x="4497" y="2465"/>
              <a:ext cx="24" cy="23"/>
              <a:chOff x="796" y="2824"/>
              <a:chExt cx="72" cy="72"/>
            </a:xfrm>
          </p:grpSpPr>
          <p:sp>
            <p:nvSpPr>
              <p:cNvPr id="36327" name="Line 18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28" name="Line 18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7" name="Group 185"/>
            <p:cNvGrpSpPr>
              <a:grpSpLocks/>
            </p:cNvGrpSpPr>
            <p:nvPr/>
          </p:nvGrpSpPr>
          <p:grpSpPr bwMode="auto">
            <a:xfrm>
              <a:off x="4544" y="2458"/>
              <a:ext cx="24" cy="23"/>
              <a:chOff x="796" y="2824"/>
              <a:chExt cx="72" cy="72"/>
            </a:xfrm>
          </p:grpSpPr>
          <p:sp>
            <p:nvSpPr>
              <p:cNvPr id="36325" name="Line 18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26" name="Line 18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8" name="Group 188"/>
            <p:cNvGrpSpPr>
              <a:grpSpLocks/>
            </p:cNvGrpSpPr>
            <p:nvPr/>
          </p:nvGrpSpPr>
          <p:grpSpPr bwMode="auto">
            <a:xfrm>
              <a:off x="4599" y="2480"/>
              <a:ext cx="24" cy="23"/>
              <a:chOff x="796" y="2824"/>
              <a:chExt cx="72" cy="72"/>
            </a:xfrm>
          </p:grpSpPr>
          <p:sp>
            <p:nvSpPr>
              <p:cNvPr id="36323" name="Line 18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24" name="Line 19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9" name="Group 191"/>
            <p:cNvGrpSpPr>
              <a:grpSpLocks/>
            </p:cNvGrpSpPr>
            <p:nvPr/>
          </p:nvGrpSpPr>
          <p:grpSpPr bwMode="auto">
            <a:xfrm>
              <a:off x="4648" y="2476"/>
              <a:ext cx="23" cy="24"/>
              <a:chOff x="796" y="2824"/>
              <a:chExt cx="72" cy="72"/>
            </a:xfrm>
          </p:grpSpPr>
          <p:sp>
            <p:nvSpPr>
              <p:cNvPr id="36321" name="Line 19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22" name="Line 19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10" name="Group 194"/>
            <p:cNvGrpSpPr>
              <a:grpSpLocks/>
            </p:cNvGrpSpPr>
            <p:nvPr/>
          </p:nvGrpSpPr>
          <p:grpSpPr bwMode="auto">
            <a:xfrm>
              <a:off x="4583" y="2378"/>
              <a:ext cx="23" cy="23"/>
              <a:chOff x="796" y="2824"/>
              <a:chExt cx="72" cy="72"/>
            </a:xfrm>
          </p:grpSpPr>
          <p:sp>
            <p:nvSpPr>
              <p:cNvPr id="36319" name="Line 19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20" name="Line 19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11" name="Group 197"/>
            <p:cNvGrpSpPr>
              <a:grpSpLocks/>
            </p:cNvGrpSpPr>
            <p:nvPr/>
          </p:nvGrpSpPr>
          <p:grpSpPr bwMode="auto">
            <a:xfrm>
              <a:off x="4574" y="2338"/>
              <a:ext cx="24" cy="23"/>
              <a:chOff x="796" y="2824"/>
              <a:chExt cx="72" cy="72"/>
            </a:xfrm>
          </p:grpSpPr>
          <p:sp>
            <p:nvSpPr>
              <p:cNvPr id="36317" name="Line 19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18" name="Line 19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12" name="Group 200"/>
            <p:cNvGrpSpPr>
              <a:grpSpLocks/>
            </p:cNvGrpSpPr>
            <p:nvPr/>
          </p:nvGrpSpPr>
          <p:grpSpPr bwMode="auto">
            <a:xfrm>
              <a:off x="4596" y="2303"/>
              <a:ext cx="23" cy="23"/>
              <a:chOff x="796" y="2824"/>
              <a:chExt cx="72" cy="72"/>
            </a:xfrm>
          </p:grpSpPr>
          <p:sp>
            <p:nvSpPr>
              <p:cNvPr id="36315" name="Line 20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16" name="Line 20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13" name="Group 203"/>
            <p:cNvGrpSpPr>
              <a:grpSpLocks/>
            </p:cNvGrpSpPr>
            <p:nvPr/>
          </p:nvGrpSpPr>
          <p:grpSpPr bwMode="auto">
            <a:xfrm>
              <a:off x="4611" y="2603"/>
              <a:ext cx="23" cy="23"/>
              <a:chOff x="796" y="2824"/>
              <a:chExt cx="72" cy="72"/>
            </a:xfrm>
          </p:grpSpPr>
          <p:sp>
            <p:nvSpPr>
              <p:cNvPr id="36313" name="Line 20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14" name="Line 20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14" name="Group 206"/>
            <p:cNvGrpSpPr>
              <a:grpSpLocks/>
            </p:cNvGrpSpPr>
            <p:nvPr/>
          </p:nvGrpSpPr>
          <p:grpSpPr bwMode="auto">
            <a:xfrm>
              <a:off x="4611" y="2705"/>
              <a:ext cx="23" cy="23"/>
              <a:chOff x="796" y="2824"/>
              <a:chExt cx="72" cy="72"/>
            </a:xfrm>
          </p:grpSpPr>
          <p:sp>
            <p:nvSpPr>
              <p:cNvPr id="36311" name="Line 20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12" name="Line 20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15" name="Group 209"/>
            <p:cNvGrpSpPr>
              <a:grpSpLocks/>
            </p:cNvGrpSpPr>
            <p:nvPr/>
          </p:nvGrpSpPr>
          <p:grpSpPr bwMode="auto">
            <a:xfrm>
              <a:off x="4726" y="2468"/>
              <a:ext cx="23" cy="23"/>
              <a:chOff x="796" y="2824"/>
              <a:chExt cx="72" cy="72"/>
            </a:xfrm>
          </p:grpSpPr>
          <p:sp>
            <p:nvSpPr>
              <p:cNvPr id="36309" name="Line 21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10" name="Line 21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16" name="Group 212"/>
            <p:cNvGrpSpPr>
              <a:grpSpLocks/>
            </p:cNvGrpSpPr>
            <p:nvPr/>
          </p:nvGrpSpPr>
          <p:grpSpPr bwMode="auto">
            <a:xfrm>
              <a:off x="4698" y="2356"/>
              <a:ext cx="23" cy="24"/>
              <a:chOff x="796" y="2824"/>
              <a:chExt cx="72" cy="72"/>
            </a:xfrm>
          </p:grpSpPr>
          <p:sp>
            <p:nvSpPr>
              <p:cNvPr id="36307" name="Line 21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08" name="Line 21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17" name="Group 215"/>
            <p:cNvGrpSpPr>
              <a:grpSpLocks/>
            </p:cNvGrpSpPr>
            <p:nvPr/>
          </p:nvGrpSpPr>
          <p:grpSpPr bwMode="auto">
            <a:xfrm>
              <a:off x="4606" y="2336"/>
              <a:ext cx="23" cy="24"/>
              <a:chOff x="796" y="2824"/>
              <a:chExt cx="72" cy="72"/>
            </a:xfrm>
          </p:grpSpPr>
          <p:sp>
            <p:nvSpPr>
              <p:cNvPr id="36305" name="Line 21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06" name="Line 21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18" name="Group 218"/>
            <p:cNvGrpSpPr>
              <a:grpSpLocks/>
            </p:cNvGrpSpPr>
            <p:nvPr/>
          </p:nvGrpSpPr>
          <p:grpSpPr bwMode="auto">
            <a:xfrm>
              <a:off x="4663" y="2300"/>
              <a:ext cx="23" cy="23"/>
              <a:chOff x="796" y="2824"/>
              <a:chExt cx="72" cy="72"/>
            </a:xfrm>
          </p:grpSpPr>
          <p:sp>
            <p:nvSpPr>
              <p:cNvPr id="36303" name="Line 21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04" name="Line 22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19" name="Group 221"/>
            <p:cNvGrpSpPr>
              <a:grpSpLocks/>
            </p:cNvGrpSpPr>
            <p:nvPr/>
          </p:nvGrpSpPr>
          <p:grpSpPr bwMode="auto">
            <a:xfrm>
              <a:off x="4631" y="2251"/>
              <a:ext cx="23" cy="24"/>
              <a:chOff x="796" y="2824"/>
              <a:chExt cx="72" cy="72"/>
            </a:xfrm>
          </p:grpSpPr>
          <p:sp>
            <p:nvSpPr>
              <p:cNvPr id="36301" name="Line 22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02" name="Line 22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20" name="Group 224"/>
            <p:cNvGrpSpPr>
              <a:grpSpLocks/>
            </p:cNvGrpSpPr>
            <p:nvPr/>
          </p:nvGrpSpPr>
          <p:grpSpPr bwMode="auto">
            <a:xfrm>
              <a:off x="4618" y="2214"/>
              <a:ext cx="23" cy="24"/>
              <a:chOff x="796" y="2824"/>
              <a:chExt cx="72" cy="72"/>
            </a:xfrm>
          </p:grpSpPr>
          <p:sp>
            <p:nvSpPr>
              <p:cNvPr id="36299" name="Line 22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00" name="Line 22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21" name="Group 227"/>
            <p:cNvGrpSpPr>
              <a:grpSpLocks/>
            </p:cNvGrpSpPr>
            <p:nvPr/>
          </p:nvGrpSpPr>
          <p:grpSpPr bwMode="auto">
            <a:xfrm>
              <a:off x="4694" y="2240"/>
              <a:ext cx="24" cy="23"/>
              <a:chOff x="796" y="2824"/>
              <a:chExt cx="72" cy="72"/>
            </a:xfrm>
          </p:grpSpPr>
          <p:sp>
            <p:nvSpPr>
              <p:cNvPr id="36297" name="Line 22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98" name="Line 22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22" name="Group 230"/>
            <p:cNvGrpSpPr>
              <a:grpSpLocks/>
            </p:cNvGrpSpPr>
            <p:nvPr/>
          </p:nvGrpSpPr>
          <p:grpSpPr bwMode="auto">
            <a:xfrm>
              <a:off x="4706" y="2320"/>
              <a:ext cx="23" cy="23"/>
              <a:chOff x="796" y="2824"/>
              <a:chExt cx="72" cy="72"/>
            </a:xfrm>
          </p:grpSpPr>
          <p:sp>
            <p:nvSpPr>
              <p:cNvPr id="36295" name="Line 23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96" name="Line 23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23" name="Group 233"/>
            <p:cNvGrpSpPr>
              <a:grpSpLocks/>
            </p:cNvGrpSpPr>
            <p:nvPr/>
          </p:nvGrpSpPr>
          <p:grpSpPr bwMode="auto">
            <a:xfrm>
              <a:off x="4729" y="2348"/>
              <a:ext cx="24" cy="23"/>
              <a:chOff x="796" y="2824"/>
              <a:chExt cx="72" cy="72"/>
            </a:xfrm>
          </p:grpSpPr>
          <p:sp>
            <p:nvSpPr>
              <p:cNvPr id="36293" name="Line 23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94" name="Line 23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24" name="Group 236"/>
            <p:cNvGrpSpPr>
              <a:grpSpLocks/>
            </p:cNvGrpSpPr>
            <p:nvPr/>
          </p:nvGrpSpPr>
          <p:grpSpPr bwMode="auto">
            <a:xfrm>
              <a:off x="4753" y="2313"/>
              <a:ext cx="23" cy="23"/>
              <a:chOff x="796" y="2824"/>
              <a:chExt cx="72" cy="72"/>
            </a:xfrm>
          </p:grpSpPr>
          <p:sp>
            <p:nvSpPr>
              <p:cNvPr id="36291" name="Line 23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92" name="Line 23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25" name="Group 239"/>
            <p:cNvGrpSpPr>
              <a:grpSpLocks/>
            </p:cNvGrpSpPr>
            <p:nvPr/>
          </p:nvGrpSpPr>
          <p:grpSpPr bwMode="auto">
            <a:xfrm>
              <a:off x="4834" y="2340"/>
              <a:ext cx="24" cy="23"/>
              <a:chOff x="796" y="2824"/>
              <a:chExt cx="72" cy="72"/>
            </a:xfrm>
          </p:grpSpPr>
          <p:sp>
            <p:nvSpPr>
              <p:cNvPr id="36289" name="Line 24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90" name="Line 24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26" name="Group 242"/>
            <p:cNvGrpSpPr>
              <a:grpSpLocks/>
            </p:cNvGrpSpPr>
            <p:nvPr/>
          </p:nvGrpSpPr>
          <p:grpSpPr bwMode="auto">
            <a:xfrm>
              <a:off x="4824" y="2386"/>
              <a:ext cx="24" cy="24"/>
              <a:chOff x="796" y="2824"/>
              <a:chExt cx="72" cy="72"/>
            </a:xfrm>
          </p:grpSpPr>
          <p:sp>
            <p:nvSpPr>
              <p:cNvPr id="36287" name="Line 24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88" name="Line 24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27" name="Group 245"/>
            <p:cNvGrpSpPr>
              <a:grpSpLocks/>
            </p:cNvGrpSpPr>
            <p:nvPr/>
          </p:nvGrpSpPr>
          <p:grpSpPr bwMode="auto">
            <a:xfrm>
              <a:off x="4819" y="2483"/>
              <a:ext cx="24" cy="23"/>
              <a:chOff x="796" y="2824"/>
              <a:chExt cx="72" cy="72"/>
            </a:xfrm>
          </p:grpSpPr>
          <p:sp>
            <p:nvSpPr>
              <p:cNvPr id="36285" name="Line 24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86" name="Line 24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28" name="Group 248"/>
            <p:cNvGrpSpPr>
              <a:grpSpLocks/>
            </p:cNvGrpSpPr>
            <p:nvPr/>
          </p:nvGrpSpPr>
          <p:grpSpPr bwMode="auto">
            <a:xfrm>
              <a:off x="4704" y="2194"/>
              <a:ext cx="24" cy="24"/>
              <a:chOff x="796" y="2824"/>
              <a:chExt cx="72" cy="72"/>
            </a:xfrm>
          </p:grpSpPr>
          <p:sp>
            <p:nvSpPr>
              <p:cNvPr id="36283" name="Line 24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84" name="Line 25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29" name="Group 251"/>
            <p:cNvGrpSpPr>
              <a:grpSpLocks/>
            </p:cNvGrpSpPr>
            <p:nvPr/>
          </p:nvGrpSpPr>
          <p:grpSpPr bwMode="auto">
            <a:xfrm>
              <a:off x="4639" y="2116"/>
              <a:ext cx="24" cy="23"/>
              <a:chOff x="796" y="2824"/>
              <a:chExt cx="72" cy="72"/>
            </a:xfrm>
          </p:grpSpPr>
          <p:sp>
            <p:nvSpPr>
              <p:cNvPr id="36281" name="Line 25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82" name="Line 25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30" name="Group 254"/>
            <p:cNvGrpSpPr>
              <a:grpSpLocks/>
            </p:cNvGrpSpPr>
            <p:nvPr/>
          </p:nvGrpSpPr>
          <p:grpSpPr bwMode="auto">
            <a:xfrm>
              <a:off x="4596" y="2041"/>
              <a:ext cx="23" cy="23"/>
              <a:chOff x="796" y="2824"/>
              <a:chExt cx="72" cy="72"/>
            </a:xfrm>
          </p:grpSpPr>
          <p:sp>
            <p:nvSpPr>
              <p:cNvPr id="36279" name="Line 25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80" name="Line 25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31" name="Group 257"/>
            <p:cNvGrpSpPr>
              <a:grpSpLocks/>
            </p:cNvGrpSpPr>
            <p:nvPr/>
          </p:nvGrpSpPr>
          <p:grpSpPr bwMode="auto">
            <a:xfrm>
              <a:off x="4653" y="2011"/>
              <a:ext cx="23" cy="23"/>
              <a:chOff x="796" y="2824"/>
              <a:chExt cx="72" cy="72"/>
            </a:xfrm>
          </p:grpSpPr>
          <p:sp>
            <p:nvSpPr>
              <p:cNvPr id="36277" name="Line 25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78" name="Line 25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32" name="Group 260"/>
            <p:cNvGrpSpPr>
              <a:grpSpLocks/>
            </p:cNvGrpSpPr>
            <p:nvPr/>
          </p:nvGrpSpPr>
          <p:grpSpPr bwMode="auto">
            <a:xfrm>
              <a:off x="4713" y="1988"/>
              <a:ext cx="23" cy="23"/>
              <a:chOff x="796" y="2824"/>
              <a:chExt cx="72" cy="72"/>
            </a:xfrm>
          </p:grpSpPr>
          <p:sp>
            <p:nvSpPr>
              <p:cNvPr id="36275" name="Line 26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76" name="Line 26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33" name="Group 263"/>
            <p:cNvGrpSpPr>
              <a:grpSpLocks/>
            </p:cNvGrpSpPr>
            <p:nvPr/>
          </p:nvGrpSpPr>
          <p:grpSpPr bwMode="auto">
            <a:xfrm>
              <a:off x="4736" y="2059"/>
              <a:ext cx="23" cy="24"/>
              <a:chOff x="796" y="2824"/>
              <a:chExt cx="72" cy="72"/>
            </a:xfrm>
          </p:grpSpPr>
          <p:sp>
            <p:nvSpPr>
              <p:cNvPr id="36273" name="Line 26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74" name="Line 26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34" name="Group 266"/>
            <p:cNvGrpSpPr>
              <a:grpSpLocks/>
            </p:cNvGrpSpPr>
            <p:nvPr/>
          </p:nvGrpSpPr>
          <p:grpSpPr bwMode="auto">
            <a:xfrm>
              <a:off x="4761" y="2109"/>
              <a:ext cx="23" cy="24"/>
              <a:chOff x="796" y="2824"/>
              <a:chExt cx="72" cy="72"/>
            </a:xfrm>
          </p:grpSpPr>
          <p:sp>
            <p:nvSpPr>
              <p:cNvPr id="36271" name="Line 26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72" name="Line 26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35" name="Group 269"/>
            <p:cNvGrpSpPr>
              <a:grpSpLocks/>
            </p:cNvGrpSpPr>
            <p:nvPr/>
          </p:nvGrpSpPr>
          <p:grpSpPr bwMode="auto">
            <a:xfrm>
              <a:off x="4768" y="2178"/>
              <a:ext cx="23" cy="23"/>
              <a:chOff x="796" y="2824"/>
              <a:chExt cx="72" cy="72"/>
            </a:xfrm>
          </p:grpSpPr>
          <p:sp>
            <p:nvSpPr>
              <p:cNvPr id="36269" name="Line 27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70" name="Line 27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36" name="Group 272"/>
            <p:cNvGrpSpPr>
              <a:grpSpLocks/>
            </p:cNvGrpSpPr>
            <p:nvPr/>
          </p:nvGrpSpPr>
          <p:grpSpPr bwMode="auto">
            <a:xfrm>
              <a:off x="4724" y="2241"/>
              <a:ext cx="24" cy="24"/>
              <a:chOff x="796" y="2824"/>
              <a:chExt cx="72" cy="72"/>
            </a:xfrm>
          </p:grpSpPr>
          <p:sp>
            <p:nvSpPr>
              <p:cNvPr id="36267" name="Line 27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68" name="Line 27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37" name="Group 275"/>
            <p:cNvGrpSpPr>
              <a:grpSpLocks/>
            </p:cNvGrpSpPr>
            <p:nvPr/>
          </p:nvGrpSpPr>
          <p:grpSpPr bwMode="auto">
            <a:xfrm>
              <a:off x="4761" y="2231"/>
              <a:ext cx="23" cy="24"/>
              <a:chOff x="796" y="2824"/>
              <a:chExt cx="72" cy="72"/>
            </a:xfrm>
          </p:grpSpPr>
          <p:sp>
            <p:nvSpPr>
              <p:cNvPr id="36265" name="Line 27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66" name="Line 27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38" name="Group 278"/>
            <p:cNvGrpSpPr>
              <a:grpSpLocks/>
            </p:cNvGrpSpPr>
            <p:nvPr/>
          </p:nvGrpSpPr>
          <p:grpSpPr bwMode="auto">
            <a:xfrm>
              <a:off x="4791" y="2221"/>
              <a:ext cx="23" cy="24"/>
              <a:chOff x="796" y="2824"/>
              <a:chExt cx="72" cy="72"/>
            </a:xfrm>
          </p:grpSpPr>
          <p:sp>
            <p:nvSpPr>
              <p:cNvPr id="36263" name="Line 27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64" name="Line 28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39" name="Group 281"/>
            <p:cNvGrpSpPr>
              <a:grpSpLocks/>
            </p:cNvGrpSpPr>
            <p:nvPr/>
          </p:nvGrpSpPr>
          <p:grpSpPr bwMode="auto">
            <a:xfrm>
              <a:off x="4833" y="2199"/>
              <a:ext cx="23" cy="24"/>
              <a:chOff x="796" y="2824"/>
              <a:chExt cx="72" cy="72"/>
            </a:xfrm>
          </p:grpSpPr>
          <p:sp>
            <p:nvSpPr>
              <p:cNvPr id="36261" name="Line 28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62" name="Line 28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40" name="Group 284"/>
            <p:cNvGrpSpPr>
              <a:grpSpLocks/>
            </p:cNvGrpSpPr>
            <p:nvPr/>
          </p:nvGrpSpPr>
          <p:grpSpPr bwMode="auto">
            <a:xfrm>
              <a:off x="4926" y="2298"/>
              <a:ext cx="23" cy="23"/>
              <a:chOff x="796" y="2824"/>
              <a:chExt cx="72" cy="72"/>
            </a:xfrm>
          </p:grpSpPr>
          <p:sp>
            <p:nvSpPr>
              <p:cNvPr id="36259" name="Line 28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60" name="Line 28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41" name="Group 287"/>
            <p:cNvGrpSpPr>
              <a:grpSpLocks/>
            </p:cNvGrpSpPr>
            <p:nvPr/>
          </p:nvGrpSpPr>
          <p:grpSpPr bwMode="auto">
            <a:xfrm>
              <a:off x="4858" y="2166"/>
              <a:ext cx="23" cy="23"/>
              <a:chOff x="796" y="2824"/>
              <a:chExt cx="72" cy="72"/>
            </a:xfrm>
          </p:grpSpPr>
          <p:sp>
            <p:nvSpPr>
              <p:cNvPr id="36257" name="Line 28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58" name="Line 28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42" name="Group 290"/>
            <p:cNvGrpSpPr>
              <a:grpSpLocks/>
            </p:cNvGrpSpPr>
            <p:nvPr/>
          </p:nvGrpSpPr>
          <p:grpSpPr bwMode="auto">
            <a:xfrm>
              <a:off x="4791" y="2101"/>
              <a:ext cx="23" cy="23"/>
              <a:chOff x="796" y="2824"/>
              <a:chExt cx="72" cy="72"/>
            </a:xfrm>
          </p:grpSpPr>
          <p:sp>
            <p:nvSpPr>
              <p:cNvPr id="36255" name="Line 29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56" name="Line 29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43" name="Group 293"/>
            <p:cNvGrpSpPr>
              <a:grpSpLocks/>
            </p:cNvGrpSpPr>
            <p:nvPr/>
          </p:nvGrpSpPr>
          <p:grpSpPr bwMode="auto">
            <a:xfrm>
              <a:off x="4808" y="2056"/>
              <a:ext cx="23" cy="23"/>
              <a:chOff x="796" y="2824"/>
              <a:chExt cx="72" cy="72"/>
            </a:xfrm>
          </p:grpSpPr>
          <p:sp>
            <p:nvSpPr>
              <p:cNvPr id="36253" name="Line 29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54" name="Line 29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44" name="Group 296"/>
            <p:cNvGrpSpPr>
              <a:grpSpLocks/>
            </p:cNvGrpSpPr>
            <p:nvPr/>
          </p:nvGrpSpPr>
          <p:grpSpPr bwMode="auto">
            <a:xfrm>
              <a:off x="4843" y="2079"/>
              <a:ext cx="23" cy="24"/>
              <a:chOff x="796" y="2824"/>
              <a:chExt cx="72" cy="72"/>
            </a:xfrm>
          </p:grpSpPr>
          <p:sp>
            <p:nvSpPr>
              <p:cNvPr id="36251" name="Line 29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52" name="Line 29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45" name="Group 299"/>
            <p:cNvGrpSpPr>
              <a:grpSpLocks/>
            </p:cNvGrpSpPr>
            <p:nvPr/>
          </p:nvGrpSpPr>
          <p:grpSpPr bwMode="auto">
            <a:xfrm>
              <a:off x="4939" y="2255"/>
              <a:ext cx="24" cy="23"/>
              <a:chOff x="796" y="2824"/>
              <a:chExt cx="72" cy="72"/>
            </a:xfrm>
          </p:grpSpPr>
          <p:sp>
            <p:nvSpPr>
              <p:cNvPr id="36249" name="Line 30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50" name="Line 30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46" name="Group 302"/>
            <p:cNvGrpSpPr>
              <a:grpSpLocks/>
            </p:cNvGrpSpPr>
            <p:nvPr/>
          </p:nvGrpSpPr>
          <p:grpSpPr bwMode="auto">
            <a:xfrm>
              <a:off x="4926" y="2336"/>
              <a:ext cx="23" cy="24"/>
              <a:chOff x="796" y="2824"/>
              <a:chExt cx="72" cy="72"/>
            </a:xfrm>
          </p:grpSpPr>
          <p:sp>
            <p:nvSpPr>
              <p:cNvPr id="36247" name="Line 30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48" name="Line 30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47" name="Group 305"/>
            <p:cNvGrpSpPr>
              <a:grpSpLocks/>
            </p:cNvGrpSpPr>
            <p:nvPr/>
          </p:nvGrpSpPr>
          <p:grpSpPr bwMode="auto">
            <a:xfrm>
              <a:off x="4931" y="2400"/>
              <a:ext cx="23" cy="23"/>
              <a:chOff x="796" y="2824"/>
              <a:chExt cx="72" cy="72"/>
            </a:xfrm>
          </p:grpSpPr>
          <p:sp>
            <p:nvSpPr>
              <p:cNvPr id="36245" name="Line 30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46" name="Line 30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48" name="Group 308"/>
            <p:cNvGrpSpPr>
              <a:grpSpLocks/>
            </p:cNvGrpSpPr>
            <p:nvPr/>
          </p:nvGrpSpPr>
          <p:grpSpPr bwMode="auto">
            <a:xfrm>
              <a:off x="4878" y="2413"/>
              <a:ext cx="23" cy="23"/>
              <a:chOff x="796" y="2824"/>
              <a:chExt cx="72" cy="72"/>
            </a:xfrm>
          </p:grpSpPr>
          <p:sp>
            <p:nvSpPr>
              <p:cNvPr id="36243" name="Line 30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44" name="Line 31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49" name="Group 311"/>
            <p:cNvGrpSpPr>
              <a:grpSpLocks/>
            </p:cNvGrpSpPr>
            <p:nvPr/>
          </p:nvGrpSpPr>
          <p:grpSpPr bwMode="auto">
            <a:xfrm>
              <a:off x="4886" y="2458"/>
              <a:ext cx="23" cy="23"/>
              <a:chOff x="796" y="2824"/>
              <a:chExt cx="72" cy="72"/>
            </a:xfrm>
          </p:grpSpPr>
          <p:sp>
            <p:nvSpPr>
              <p:cNvPr id="36241" name="Line 31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42" name="Line 31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50" name="Group 314"/>
            <p:cNvGrpSpPr>
              <a:grpSpLocks/>
            </p:cNvGrpSpPr>
            <p:nvPr/>
          </p:nvGrpSpPr>
          <p:grpSpPr bwMode="auto">
            <a:xfrm>
              <a:off x="4848" y="2453"/>
              <a:ext cx="23" cy="23"/>
              <a:chOff x="796" y="2824"/>
              <a:chExt cx="72" cy="72"/>
            </a:xfrm>
          </p:grpSpPr>
          <p:sp>
            <p:nvSpPr>
              <p:cNvPr id="36239" name="Line 31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40" name="Line 31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51" name="Group 317"/>
            <p:cNvGrpSpPr>
              <a:grpSpLocks/>
            </p:cNvGrpSpPr>
            <p:nvPr/>
          </p:nvGrpSpPr>
          <p:grpSpPr bwMode="auto">
            <a:xfrm>
              <a:off x="4976" y="2390"/>
              <a:ext cx="23" cy="23"/>
              <a:chOff x="796" y="2824"/>
              <a:chExt cx="72" cy="72"/>
            </a:xfrm>
          </p:grpSpPr>
          <p:sp>
            <p:nvSpPr>
              <p:cNvPr id="36237" name="Line 31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38" name="Line 31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52" name="Group 320"/>
            <p:cNvGrpSpPr>
              <a:grpSpLocks/>
            </p:cNvGrpSpPr>
            <p:nvPr/>
          </p:nvGrpSpPr>
          <p:grpSpPr bwMode="auto">
            <a:xfrm>
              <a:off x="5028" y="2416"/>
              <a:ext cx="23" cy="24"/>
              <a:chOff x="796" y="2824"/>
              <a:chExt cx="72" cy="72"/>
            </a:xfrm>
          </p:grpSpPr>
          <p:sp>
            <p:nvSpPr>
              <p:cNvPr id="36235" name="Line 32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36" name="Line 32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53" name="Group 323"/>
            <p:cNvGrpSpPr>
              <a:grpSpLocks/>
            </p:cNvGrpSpPr>
            <p:nvPr/>
          </p:nvGrpSpPr>
          <p:grpSpPr bwMode="auto">
            <a:xfrm>
              <a:off x="5130" y="2483"/>
              <a:ext cx="23" cy="23"/>
              <a:chOff x="796" y="2824"/>
              <a:chExt cx="72" cy="72"/>
            </a:xfrm>
          </p:grpSpPr>
          <p:sp>
            <p:nvSpPr>
              <p:cNvPr id="36233" name="Line 32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34" name="Line 32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54" name="Group 326"/>
            <p:cNvGrpSpPr>
              <a:grpSpLocks/>
            </p:cNvGrpSpPr>
            <p:nvPr/>
          </p:nvGrpSpPr>
          <p:grpSpPr bwMode="auto">
            <a:xfrm>
              <a:off x="5138" y="2418"/>
              <a:ext cx="23" cy="23"/>
              <a:chOff x="796" y="2824"/>
              <a:chExt cx="72" cy="72"/>
            </a:xfrm>
          </p:grpSpPr>
          <p:sp>
            <p:nvSpPr>
              <p:cNvPr id="36231" name="Line 32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32" name="Line 32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55" name="Group 329"/>
            <p:cNvGrpSpPr>
              <a:grpSpLocks/>
            </p:cNvGrpSpPr>
            <p:nvPr/>
          </p:nvGrpSpPr>
          <p:grpSpPr bwMode="auto">
            <a:xfrm>
              <a:off x="5176" y="2481"/>
              <a:ext cx="24" cy="24"/>
              <a:chOff x="796" y="2824"/>
              <a:chExt cx="72" cy="72"/>
            </a:xfrm>
          </p:grpSpPr>
          <p:sp>
            <p:nvSpPr>
              <p:cNvPr id="36229" name="Line 33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30" name="Line 33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56" name="Group 332"/>
            <p:cNvGrpSpPr>
              <a:grpSpLocks/>
            </p:cNvGrpSpPr>
            <p:nvPr/>
          </p:nvGrpSpPr>
          <p:grpSpPr bwMode="auto">
            <a:xfrm>
              <a:off x="5235" y="2416"/>
              <a:ext cx="23" cy="24"/>
              <a:chOff x="796" y="2824"/>
              <a:chExt cx="72" cy="72"/>
            </a:xfrm>
          </p:grpSpPr>
          <p:sp>
            <p:nvSpPr>
              <p:cNvPr id="36227" name="Line 33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28" name="Line 33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57" name="Group 335"/>
            <p:cNvGrpSpPr>
              <a:grpSpLocks/>
            </p:cNvGrpSpPr>
            <p:nvPr/>
          </p:nvGrpSpPr>
          <p:grpSpPr bwMode="auto">
            <a:xfrm>
              <a:off x="5216" y="2490"/>
              <a:ext cx="24" cy="23"/>
              <a:chOff x="796" y="2824"/>
              <a:chExt cx="72" cy="72"/>
            </a:xfrm>
          </p:grpSpPr>
          <p:sp>
            <p:nvSpPr>
              <p:cNvPr id="36225" name="Line 33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26" name="Line 33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58" name="Group 338"/>
            <p:cNvGrpSpPr>
              <a:grpSpLocks/>
            </p:cNvGrpSpPr>
            <p:nvPr/>
          </p:nvGrpSpPr>
          <p:grpSpPr bwMode="auto">
            <a:xfrm>
              <a:off x="5278" y="2496"/>
              <a:ext cx="23" cy="24"/>
              <a:chOff x="796" y="2824"/>
              <a:chExt cx="72" cy="72"/>
            </a:xfrm>
          </p:grpSpPr>
          <p:sp>
            <p:nvSpPr>
              <p:cNvPr id="36223" name="Line 33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24" name="Line 34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59" name="Group 341"/>
            <p:cNvGrpSpPr>
              <a:grpSpLocks/>
            </p:cNvGrpSpPr>
            <p:nvPr/>
          </p:nvGrpSpPr>
          <p:grpSpPr bwMode="auto">
            <a:xfrm>
              <a:off x="5316" y="2475"/>
              <a:ext cx="24" cy="23"/>
              <a:chOff x="796" y="2824"/>
              <a:chExt cx="72" cy="72"/>
            </a:xfrm>
          </p:grpSpPr>
          <p:sp>
            <p:nvSpPr>
              <p:cNvPr id="36221" name="Line 34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22" name="Line 34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60" name="Group 344"/>
            <p:cNvGrpSpPr>
              <a:grpSpLocks/>
            </p:cNvGrpSpPr>
            <p:nvPr/>
          </p:nvGrpSpPr>
          <p:grpSpPr bwMode="auto">
            <a:xfrm>
              <a:off x="5401" y="2508"/>
              <a:ext cx="24" cy="23"/>
              <a:chOff x="796" y="2824"/>
              <a:chExt cx="72" cy="72"/>
            </a:xfrm>
          </p:grpSpPr>
          <p:sp>
            <p:nvSpPr>
              <p:cNvPr id="36219" name="Line 34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20" name="Line 34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61" name="Group 347"/>
            <p:cNvGrpSpPr>
              <a:grpSpLocks/>
            </p:cNvGrpSpPr>
            <p:nvPr/>
          </p:nvGrpSpPr>
          <p:grpSpPr bwMode="auto">
            <a:xfrm>
              <a:off x="5355" y="2381"/>
              <a:ext cx="23" cy="24"/>
              <a:chOff x="796" y="2824"/>
              <a:chExt cx="72" cy="72"/>
            </a:xfrm>
          </p:grpSpPr>
          <p:sp>
            <p:nvSpPr>
              <p:cNvPr id="36217" name="Line 34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18" name="Line 34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62" name="Group 350"/>
            <p:cNvGrpSpPr>
              <a:grpSpLocks/>
            </p:cNvGrpSpPr>
            <p:nvPr/>
          </p:nvGrpSpPr>
          <p:grpSpPr bwMode="auto">
            <a:xfrm>
              <a:off x="5361" y="2255"/>
              <a:ext cx="24" cy="23"/>
              <a:chOff x="796" y="2824"/>
              <a:chExt cx="72" cy="72"/>
            </a:xfrm>
          </p:grpSpPr>
          <p:sp>
            <p:nvSpPr>
              <p:cNvPr id="36215" name="Line 35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16" name="Line 35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63" name="Group 353"/>
            <p:cNvGrpSpPr>
              <a:grpSpLocks/>
            </p:cNvGrpSpPr>
            <p:nvPr/>
          </p:nvGrpSpPr>
          <p:grpSpPr bwMode="auto">
            <a:xfrm>
              <a:off x="5341" y="2230"/>
              <a:ext cx="24" cy="23"/>
              <a:chOff x="796" y="2824"/>
              <a:chExt cx="72" cy="72"/>
            </a:xfrm>
          </p:grpSpPr>
          <p:sp>
            <p:nvSpPr>
              <p:cNvPr id="36213" name="Line 35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14" name="Line 35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64" name="Group 356"/>
            <p:cNvGrpSpPr>
              <a:grpSpLocks/>
            </p:cNvGrpSpPr>
            <p:nvPr/>
          </p:nvGrpSpPr>
          <p:grpSpPr bwMode="auto">
            <a:xfrm>
              <a:off x="5148" y="2214"/>
              <a:ext cx="23" cy="24"/>
              <a:chOff x="796" y="2824"/>
              <a:chExt cx="72" cy="72"/>
            </a:xfrm>
          </p:grpSpPr>
          <p:sp>
            <p:nvSpPr>
              <p:cNvPr id="36211" name="Line 35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12" name="Line 35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65" name="Group 359"/>
            <p:cNvGrpSpPr>
              <a:grpSpLocks/>
            </p:cNvGrpSpPr>
            <p:nvPr/>
          </p:nvGrpSpPr>
          <p:grpSpPr bwMode="auto">
            <a:xfrm>
              <a:off x="5085" y="2214"/>
              <a:ext cx="23" cy="24"/>
              <a:chOff x="796" y="2824"/>
              <a:chExt cx="72" cy="72"/>
            </a:xfrm>
          </p:grpSpPr>
          <p:sp>
            <p:nvSpPr>
              <p:cNvPr id="36209" name="Line 36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10" name="Line 36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66" name="Group 362"/>
            <p:cNvGrpSpPr>
              <a:grpSpLocks/>
            </p:cNvGrpSpPr>
            <p:nvPr/>
          </p:nvGrpSpPr>
          <p:grpSpPr bwMode="auto">
            <a:xfrm>
              <a:off x="5034" y="2164"/>
              <a:ext cx="24" cy="24"/>
              <a:chOff x="796" y="2824"/>
              <a:chExt cx="72" cy="72"/>
            </a:xfrm>
          </p:grpSpPr>
          <p:sp>
            <p:nvSpPr>
              <p:cNvPr id="36207" name="Line 36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08" name="Line 36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67" name="Group 365"/>
            <p:cNvGrpSpPr>
              <a:grpSpLocks/>
            </p:cNvGrpSpPr>
            <p:nvPr/>
          </p:nvGrpSpPr>
          <p:grpSpPr bwMode="auto">
            <a:xfrm>
              <a:off x="4928" y="2184"/>
              <a:ext cx="23" cy="24"/>
              <a:chOff x="796" y="2824"/>
              <a:chExt cx="72" cy="72"/>
            </a:xfrm>
          </p:grpSpPr>
          <p:sp>
            <p:nvSpPr>
              <p:cNvPr id="36205" name="Line 36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06" name="Line 36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68" name="Group 368"/>
            <p:cNvGrpSpPr>
              <a:grpSpLocks/>
            </p:cNvGrpSpPr>
            <p:nvPr/>
          </p:nvGrpSpPr>
          <p:grpSpPr bwMode="auto">
            <a:xfrm>
              <a:off x="4938" y="2148"/>
              <a:ext cx="23" cy="23"/>
              <a:chOff x="796" y="2824"/>
              <a:chExt cx="72" cy="72"/>
            </a:xfrm>
          </p:grpSpPr>
          <p:sp>
            <p:nvSpPr>
              <p:cNvPr id="36203" name="Line 36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04" name="Line 37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69" name="Group 371"/>
            <p:cNvGrpSpPr>
              <a:grpSpLocks/>
            </p:cNvGrpSpPr>
            <p:nvPr/>
          </p:nvGrpSpPr>
          <p:grpSpPr bwMode="auto">
            <a:xfrm>
              <a:off x="5026" y="2108"/>
              <a:ext cx="23" cy="23"/>
              <a:chOff x="796" y="2824"/>
              <a:chExt cx="72" cy="72"/>
            </a:xfrm>
          </p:grpSpPr>
          <p:sp>
            <p:nvSpPr>
              <p:cNvPr id="36201" name="Line 37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02" name="Line 37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70" name="Group 374"/>
            <p:cNvGrpSpPr>
              <a:grpSpLocks/>
            </p:cNvGrpSpPr>
            <p:nvPr/>
          </p:nvGrpSpPr>
          <p:grpSpPr bwMode="auto">
            <a:xfrm>
              <a:off x="5075" y="2149"/>
              <a:ext cx="23" cy="24"/>
              <a:chOff x="796" y="2824"/>
              <a:chExt cx="72" cy="72"/>
            </a:xfrm>
          </p:grpSpPr>
          <p:sp>
            <p:nvSpPr>
              <p:cNvPr id="36199" name="Line 37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200" name="Line 37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71" name="Group 377"/>
            <p:cNvGrpSpPr>
              <a:grpSpLocks/>
            </p:cNvGrpSpPr>
            <p:nvPr/>
          </p:nvGrpSpPr>
          <p:grpSpPr bwMode="auto">
            <a:xfrm>
              <a:off x="5208" y="2166"/>
              <a:ext cx="23" cy="23"/>
              <a:chOff x="796" y="2824"/>
              <a:chExt cx="72" cy="72"/>
            </a:xfrm>
          </p:grpSpPr>
          <p:sp>
            <p:nvSpPr>
              <p:cNvPr id="36197" name="Line 37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98" name="Line 37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72" name="Group 380"/>
            <p:cNvGrpSpPr>
              <a:grpSpLocks/>
            </p:cNvGrpSpPr>
            <p:nvPr/>
          </p:nvGrpSpPr>
          <p:grpSpPr bwMode="auto">
            <a:xfrm>
              <a:off x="5246" y="2168"/>
              <a:ext cx="24" cy="23"/>
              <a:chOff x="796" y="2824"/>
              <a:chExt cx="72" cy="72"/>
            </a:xfrm>
          </p:grpSpPr>
          <p:sp>
            <p:nvSpPr>
              <p:cNvPr id="36195" name="Line 38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96" name="Line 38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73" name="Group 383"/>
            <p:cNvGrpSpPr>
              <a:grpSpLocks/>
            </p:cNvGrpSpPr>
            <p:nvPr/>
          </p:nvGrpSpPr>
          <p:grpSpPr bwMode="auto">
            <a:xfrm>
              <a:off x="5261" y="2123"/>
              <a:ext cx="24" cy="23"/>
              <a:chOff x="796" y="2824"/>
              <a:chExt cx="72" cy="72"/>
            </a:xfrm>
          </p:grpSpPr>
          <p:sp>
            <p:nvSpPr>
              <p:cNvPr id="36193" name="Line 38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94" name="Line 38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74" name="Group 386"/>
            <p:cNvGrpSpPr>
              <a:grpSpLocks/>
            </p:cNvGrpSpPr>
            <p:nvPr/>
          </p:nvGrpSpPr>
          <p:grpSpPr bwMode="auto">
            <a:xfrm>
              <a:off x="5208" y="2106"/>
              <a:ext cx="23" cy="23"/>
              <a:chOff x="796" y="2824"/>
              <a:chExt cx="72" cy="72"/>
            </a:xfrm>
          </p:grpSpPr>
          <p:sp>
            <p:nvSpPr>
              <p:cNvPr id="36191" name="Line 38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92" name="Line 38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75" name="Group 389"/>
            <p:cNvGrpSpPr>
              <a:grpSpLocks/>
            </p:cNvGrpSpPr>
            <p:nvPr/>
          </p:nvGrpSpPr>
          <p:grpSpPr bwMode="auto">
            <a:xfrm>
              <a:off x="5175" y="2096"/>
              <a:ext cx="23" cy="23"/>
              <a:chOff x="796" y="2824"/>
              <a:chExt cx="72" cy="72"/>
            </a:xfrm>
          </p:grpSpPr>
          <p:sp>
            <p:nvSpPr>
              <p:cNvPr id="36189" name="Line 39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90" name="Line 39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76" name="Group 392"/>
            <p:cNvGrpSpPr>
              <a:grpSpLocks/>
            </p:cNvGrpSpPr>
            <p:nvPr/>
          </p:nvGrpSpPr>
          <p:grpSpPr bwMode="auto">
            <a:xfrm>
              <a:off x="5135" y="2084"/>
              <a:ext cx="23" cy="24"/>
              <a:chOff x="796" y="2824"/>
              <a:chExt cx="72" cy="72"/>
            </a:xfrm>
          </p:grpSpPr>
          <p:sp>
            <p:nvSpPr>
              <p:cNvPr id="36187" name="Line 39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88" name="Line 39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77" name="Group 395"/>
            <p:cNvGrpSpPr>
              <a:grpSpLocks/>
            </p:cNvGrpSpPr>
            <p:nvPr/>
          </p:nvGrpSpPr>
          <p:grpSpPr bwMode="auto">
            <a:xfrm>
              <a:off x="5086" y="2106"/>
              <a:ext cx="24" cy="23"/>
              <a:chOff x="796" y="2824"/>
              <a:chExt cx="72" cy="72"/>
            </a:xfrm>
          </p:grpSpPr>
          <p:sp>
            <p:nvSpPr>
              <p:cNvPr id="36185" name="Line 39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86" name="Line 39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78" name="Group 398"/>
            <p:cNvGrpSpPr>
              <a:grpSpLocks/>
            </p:cNvGrpSpPr>
            <p:nvPr/>
          </p:nvGrpSpPr>
          <p:grpSpPr bwMode="auto">
            <a:xfrm>
              <a:off x="5095" y="2043"/>
              <a:ext cx="23" cy="23"/>
              <a:chOff x="796" y="2824"/>
              <a:chExt cx="72" cy="72"/>
            </a:xfrm>
          </p:grpSpPr>
          <p:sp>
            <p:nvSpPr>
              <p:cNvPr id="36183" name="Line 39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84" name="Line 40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79" name="Group 401"/>
            <p:cNvGrpSpPr>
              <a:grpSpLocks/>
            </p:cNvGrpSpPr>
            <p:nvPr/>
          </p:nvGrpSpPr>
          <p:grpSpPr bwMode="auto">
            <a:xfrm>
              <a:off x="5130" y="2043"/>
              <a:ext cx="23" cy="23"/>
              <a:chOff x="796" y="2824"/>
              <a:chExt cx="72" cy="72"/>
            </a:xfrm>
          </p:grpSpPr>
          <p:sp>
            <p:nvSpPr>
              <p:cNvPr id="36181" name="Line 40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82" name="Line 40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80" name="Group 404"/>
            <p:cNvGrpSpPr>
              <a:grpSpLocks/>
            </p:cNvGrpSpPr>
            <p:nvPr/>
          </p:nvGrpSpPr>
          <p:grpSpPr bwMode="auto">
            <a:xfrm>
              <a:off x="4993" y="2063"/>
              <a:ext cx="23" cy="23"/>
              <a:chOff x="796" y="2824"/>
              <a:chExt cx="72" cy="72"/>
            </a:xfrm>
          </p:grpSpPr>
          <p:sp>
            <p:nvSpPr>
              <p:cNvPr id="36179" name="Line 40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80" name="Line 40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81" name="Group 407"/>
            <p:cNvGrpSpPr>
              <a:grpSpLocks/>
            </p:cNvGrpSpPr>
            <p:nvPr/>
          </p:nvGrpSpPr>
          <p:grpSpPr bwMode="auto">
            <a:xfrm>
              <a:off x="5186" y="2043"/>
              <a:ext cx="24" cy="23"/>
              <a:chOff x="796" y="2824"/>
              <a:chExt cx="72" cy="72"/>
            </a:xfrm>
          </p:grpSpPr>
          <p:sp>
            <p:nvSpPr>
              <p:cNvPr id="36177" name="Line 40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78" name="Line 40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82" name="Group 410"/>
            <p:cNvGrpSpPr>
              <a:grpSpLocks/>
            </p:cNvGrpSpPr>
            <p:nvPr/>
          </p:nvGrpSpPr>
          <p:grpSpPr bwMode="auto">
            <a:xfrm>
              <a:off x="5283" y="2049"/>
              <a:ext cx="23" cy="24"/>
              <a:chOff x="796" y="2824"/>
              <a:chExt cx="72" cy="72"/>
            </a:xfrm>
          </p:grpSpPr>
          <p:sp>
            <p:nvSpPr>
              <p:cNvPr id="36175" name="Line 41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76" name="Line 41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83" name="Group 413"/>
            <p:cNvGrpSpPr>
              <a:grpSpLocks/>
            </p:cNvGrpSpPr>
            <p:nvPr/>
          </p:nvGrpSpPr>
          <p:grpSpPr bwMode="auto">
            <a:xfrm>
              <a:off x="5348" y="2089"/>
              <a:ext cx="23" cy="24"/>
              <a:chOff x="796" y="2824"/>
              <a:chExt cx="72" cy="72"/>
            </a:xfrm>
          </p:grpSpPr>
          <p:sp>
            <p:nvSpPr>
              <p:cNvPr id="36173" name="Line 41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74" name="Line 41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84" name="Group 416"/>
            <p:cNvGrpSpPr>
              <a:grpSpLocks/>
            </p:cNvGrpSpPr>
            <p:nvPr/>
          </p:nvGrpSpPr>
          <p:grpSpPr bwMode="auto">
            <a:xfrm>
              <a:off x="5243" y="2026"/>
              <a:ext cx="23" cy="23"/>
              <a:chOff x="796" y="2824"/>
              <a:chExt cx="72" cy="72"/>
            </a:xfrm>
          </p:grpSpPr>
          <p:sp>
            <p:nvSpPr>
              <p:cNvPr id="36171" name="Line 41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72" name="Line 41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85" name="Group 419"/>
            <p:cNvGrpSpPr>
              <a:grpSpLocks/>
            </p:cNvGrpSpPr>
            <p:nvPr/>
          </p:nvGrpSpPr>
          <p:grpSpPr bwMode="auto">
            <a:xfrm>
              <a:off x="5308" y="2009"/>
              <a:ext cx="23" cy="24"/>
              <a:chOff x="796" y="2824"/>
              <a:chExt cx="72" cy="72"/>
            </a:xfrm>
          </p:grpSpPr>
          <p:sp>
            <p:nvSpPr>
              <p:cNvPr id="36169" name="Line 42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70" name="Line 42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86" name="Group 422"/>
            <p:cNvGrpSpPr>
              <a:grpSpLocks/>
            </p:cNvGrpSpPr>
            <p:nvPr/>
          </p:nvGrpSpPr>
          <p:grpSpPr bwMode="auto">
            <a:xfrm>
              <a:off x="5280" y="2009"/>
              <a:ext cx="23" cy="24"/>
              <a:chOff x="796" y="2824"/>
              <a:chExt cx="72" cy="72"/>
            </a:xfrm>
          </p:grpSpPr>
          <p:sp>
            <p:nvSpPr>
              <p:cNvPr id="36167" name="Line 42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68" name="Line 42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87" name="Group 425"/>
            <p:cNvGrpSpPr>
              <a:grpSpLocks/>
            </p:cNvGrpSpPr>
            <p:nvPr/>
          </p:nvGrpSpPr>
          <p:grpSpPr bwMode="auto">
            <a:xfrm>
              <a:off x="5185" y="1953"/>
              <a:ext cx="23" cy="23"/>
              <a:chOff x="796" y="2824"/>
              <a:chExt cx="72" cy="72"/>
            </a:xfrm>
          </p:grpSpPr>
          <p:sp>
            <p:nvSpPr>
              <p:cNvPr id="36165" name="Line 42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66" name="Line 42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88" name="Group 428"/>
            <p:cNvGrpSpPr>
              <a:grpSpLocks/>
            </p:cNvGrpSpPr>
            <p:nvPr/>
          </p:nvGrpSpPr>
          <p:grpSpPr bwMode="auto">
            <a:xfrm>
              <a:off x="5146" y="1968"/>
              <a:ext cx="24" cy="23"/>
              <a:chOff x="796" y="2824"/>
              <a:chExt cx="72" cy="72"/>
            </a:xfrm>
          </p:grpSpPr>
          <p:sp>
            <p:nvSpPr>
              <p:cNvPr id="36163" name="Line 42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64" name="Line 43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89" name="Group 431"/>
            <p:cNvGrpSpPr>
              <a:grpSpLocks/>
            </p:cNvGrpSpPr>
            <p:nvPr/>
          </p:nvGrpSpPr>
          <p:grpSpPr bwMode="auto">
            <a:xfrm>
              <a:off x="5148" y="1909"/>
              <a:ext cx="23" cy="24"/>
              <a:chOff x="796" y="2824"/>
              <a:chExt cx="72" cy="72"/>
            </a:xfrm>
          </p:grpSpPr>
          <p:sp>
            <p:nvSpPr>
              <p:cNvPr id="36161" name="Line 43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62" name="Line 43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90" name="Group 434"/>
            <p:cNvGrpSpPr>
              <a:grpSpLocks/>
            </p:cNvGrpSpPr>
            <p:nvPr/>
          </p:nvGrpSpPr>
          <p:grpSpPr bwMode="auto">
            <a:xfrm>
              <a:off x="5178" y="1921"/>
              <a:ext cx="23" cy="23"/>
              <a:chOff x="796" y="2824"/>
              <a:chExt cx="72" cy="72"/>
            </a:xfrm>
          </p:grpSpPr>
          <p:sp>
            <p:nvSpPr>
              <p:cNvPr id="36159" name="Line 43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60" name="Line 43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91" name="Group 437"/>
            <p:cNvGrpSpPr>
              <a:grpSpLocks/>
            </p:cNvGrpSpPr>
            <p:nvPr/>
          </p:nvGrpSpPr>
          <p:grpSpPr bwMode="auto">
            <a:xfrm>
              <a:off x="5238" y="1919"/>
              <a:ext cx="23" cy="24"/>
              <a:chOff x="796" y="2824"/>
              <a:chExt cx="72" cy="72"/>
            </a:xfrm>
          </p:grpSpPr>
          <p:sp>
            <p:nvSpPr>
              <p:cNvPr id="36157" name="Line 43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58" name="Line 43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92" name="Group 440"/>
            <p:cNvGrpSpPr>
              <a:grpSpLocks/>
            </p:cNvGrpSpPr>
            <p:nvPr/>
          </p:nvGrpSpPr>
          <p:grpSpPr bwMode="auto">
            <a:xfrm>
              <a:off x="5276" y="1921"/>
              <a:ext cx="24" cy="23"/>
              <a:chOff x="796" y="2824"/>
              <a:chExt cx="72" cy="72"/>
            </a:xfrm>
          </p:grpSpPr>
          <p:sp>
            <p:nvSpPr>
              <p:cNvPr id="36155" name="Line 44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56" name="Line 44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93" name="Group 443"/>
            <p:cNvGrpSpPr>
              <a:grpSpLocks/>
            </p:cNvGrpSpPr>
            <p:nvPr/>
          </p:nvGrpSpPr>
          <p:grpSpPr bwMode="auto">
            <a:xfrm>
              <a:off x="5306" y="1929"/>
              <a:ext cx="24" cy="24"/>
              <a:chOff x="796" y="2824"/>
              <a:chExt cx="72" cy="72"/>
            </a:xfrm>
          </p:grpSpPr>
          <p:sp>
            <p:nvSpPr>
              <p:cNvPr id="36153" name="Line 44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54" name="Line 44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94" name="Group 446"/>
            <p:cNvGrpSpPr>
              <a:grpSpLocks/>
            </p:cNvGrpSpPr>
            <p:nvPr/>
          </p:nvGrpSpPr>
          <p:grpSpPr bwMode="auto">
            <a:xfrm>
              <a:off x="5338" y="1966"/>
              <a:ext cx="23" cy="23"/>
              <a:chOff x="796" y="2824"/>
              <a:chExt cx="72" cy="72"/>
            </a:xfrm>
          </p:grpSpPr>
          <p:sp>
            <p:nvSpPr>
              <p:cNvPr id="36151" name="Line 44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52" name="Line 44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95" name="Group 449"/>
            <p:cNvGrpSpPr>
              <a:grpSpLocks/>
            </p:cNvGrpSpPr>
            <p:nvPr/>
          </p:nvGrpSpPr>
          <p:grpSpPr bwMode="auto">
            <a:xfrm>
              <a:off x="5341" y="1996"/>
              <a:ext cx="24" cy="23"/>
              <a:chOff x="796" y="2824"/>
              <a:chExt cx="72" cy="72"/>
            </a:xfrm>
          </p:grpSpPr>
          <p:sp>
            <p:nvSpPr>
              <p:cNvPr id="36149" name="Line 45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50" name="Line 45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96" name="Group 452"/>
            <p:cNvGrpSpPr>
              <a:grpSpLocks/>
            </p:cNvGrpSpPr>
            <p:nvPr/>
          </p:nvGrpSpPr>
          <p:grpSpPr bwMode="auto">
            <a:xfrm>
              <a:off x="5406" y="1979"/>
              <a:ext cx="24" cy="24"/>
              <a:chOff x="796" y="2824"/>
              <a:chExt cx="72" cy="72"/>
            </a:xfrm>
          </p:grpSpPr>
          <p:sp>
            <p:nvSpPr>
              <p:cNvPr id="36147" name="Line 45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48" name="Line 45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97" name="Group 455"/>
            <p:cNvGrpSpPr>
              <a:grpSpLocks/>
            </p:cNvGrpSpPr>
            <p:nvPr/>
          </p:nvGrpSpPr>
          <p:grpSpPr bwMode="auto">
            <a:xfrm>
              <a:off x="5471" y="2173"/>
              <a:ext cx="24" cy="23"/>
              <a:chOff x="796" y="2824"/>
              <a:chExt cx="72" cy="72"/>
            </a:xfrm>
          </p:grpSpPr>
          <p:sp>
            <p:nvSpPr>
              <p:cNvPr id="36145" name="Line 45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46" name="Line 45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98" name="Group 458"/>
            <p:cNvGrpSpPr>
              <a:grpSpLocks/>
            </p:cNvGrpSpPr>
            <p:nvPr/>
          </p:nvGrpSpPr>
          <p:grpSpPr bwMode="auto">
            <a:xfrm>
              <a:off x="5458" y="1986"/>
              <a:ext cx="23" cy="23"/>
              <a:chOff x="796" y="2824"/>
              <a:chExt cx="72" cy="72"/>
            </a:xfrm>
          </p:grpSpPr>
          <p:sp>
            <p:nvSpPr>
              <p:cNvPr id="36143" name="Line 45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44" name="Line 46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99" name="Group 461"/>
            <p:cNvGrpSpPr>
              <a:grpSpLocks/>
            </p:cNvGrpSpPr>
            <p:nvPr/>
          </p:nvGrpSpPr>
          <p:grpSpPr bwMode="auto">
            <a:xfrm>
              <a:off x="5441" y="1926"/>
              <a:ext cx="24" cy="23"/>
              <a:chOff x="796" y="2824"/>
              <a:chExt cx="72" cy="72"/>
            </a:xfrm>
          </p:grpSpPr>
          <p:sp>
            <p:nvSpPr>
              <p:cNvPr id="36141" name="Line 46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42" name="Line 46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00" name="Group 464"/>
            <p:cNvGrpSpPr>
              <a:grpSpLocks/>
            </p:cNvGrpSpPr>
            <p:nvPr/>
          </p:nvGrpSpPr>
          <p:grpSpPr bwMode="auto">
            <a:xfrm>
              <a:off x="5401" y="1916"/>
              <a:ext cx="24" cy="23"/>
              <a:chOff x="796" y="2824"/>
              <a:chExt cx="72" cy="72"/>
            </a:xfrm>
          </p:grpSpPr>
          <p:sp>
            <p:nvSpPr>
              <p:cNvPr id="36139" name="Line 46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40" name="Line 46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01" name="Group 467"/>
            <p:cNvGrpSpPr>
              <a:grpSpLocks/>
            </p:cNvGrpSpPr>
            <p:nvPr/>
          </p:nvGrpSpPr>
          <p:grpSpPr bwMode="auto">
            <a:xfrm>
              <a:off x="5351" y="1929"/>
              <a:ext cx="24" cy="24"/>
              <a:chOff x="796" y="2824"/>
              <a:chExt cx="72" cy="72"/>
            </a:xfrm>
          </p:grpSpPr>
          <p:sp>
            <p:nvSpPr>
              <p:cNvPr id="36137" name="Line 46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38" name="Line 46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02" name="Group 470"/>
            <p:cNvGrpSpPr>
              <a:grpSpLocks/>
            </p:cNvGrpSpPr>
            <p:nvPr/>
          </p:nvGrpSpPr>
          <p:grpSpPr bwMode="auto">
            <a:xfrm>
              <a:off x="5323" y="1891"/>
              <a:ext cx="23" cy="23"/>
              <a:chOff x="796" y="2824"/>
              <a:chExt cx="72" cy="72"/>
            </a:xfrm>
          </p:grpSpPr>
          <p:sp>
            <p:nvSpPr>
              <p:cNvPr id="36135" name="Line 47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36" name="Line 47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03" name="Group 473"/>
            <p:cNvGrpSpPr>
              <a:grpSpLocks/>
            </p:cNvGrpSpPr>
            <p:nvPr/>
          </p:nvGrpSpPr>
          <p:grpSpPr bwMode="auto">
            <a:xfrm>
              <a:off x="5271" y="1893"/>
              <a:ext cx="24" cy="23"/>
              <a:chOff x="796" y="2824"/>
              <a:chExt cx="72" cy="72"/>
            </a:xfrm>
          </p:grpSpPr>
          <p:sp>
            <p:nvSpPr>
              <p:cNvPr id="36133" name="Line 47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34" name="Line 47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04" name="Group 476"/>
            <p:cNvGrpSpPr>
              <a:grpSpLocks/>
            </p:cNvGrpSpPr>
            <p:nvPr/>
          </p:nvGrpSpPr>
          <p:grpSpPr bwMode="auto">
            <a:xfrm>
              <a:off x="5233" y="1888"/>
              <a:ext cx="23" cy="23"/>
              <a:chOff x="796" y="2824"/>
              <a:chExt cx="72" cy="72"/>
            </a:xfrm>
          </p:grpSpPr>
          <p:sp>
            <p:nvSpPr>
              <p:cNvPr id="36131" name="Line 47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32" name="Line 47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05" name="Group 479"/>
            <p:cNvGrpSpPr>
              <a:grpSpLocks/>
            </p:cNvGrpSpPr>
            <p:nvPr/>
          </p:nvGrpSpPr>
          <p:grpSpPr bwMode="auto">
            <a:xfrm>
              <a:off x="5151" y="1868"/>
              <a:ext cx="24" cy="23"/>
              <a:chOff x="796" y="2824"/>
              <a:chExt cx="72" cy="72"/>
            </a:xfrm>
          </p:grpSpPr>
          <p:sp>
            <p:nvSpPr>
              <p:cNvPr id="36129" name="Line 48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30" name="Line 48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06" name="Group 482"/>
            <p:cNvGrpSpPr>
              <a:grpSpLocks/>
            </p:cNvGrpSpPr>
            <p:nvPr/>
          </p:nvGrpSpPr>
          <p:grpSpPr bwMode="auto">
            <a:xfrm>
              <a:off x="5100" y="1866"/>
              <a:ext cx="23" cy="23"/>
              <a:chOff x="796" y="2824"/>
              <a:chExt cx="72" cy="72"/>
            </a:xfrm>
          </p:grpSpPr>
          <p:sp>
            <p:nvSpPr>
              <p:cNvPr id="36127" name="Line 48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28" name="Line 48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07" name="Group 485"/>
            <p:cNvGrpSpPr>
              <a:grpSpLocks/>
            </p:cNvGrpSpPr>
            <p:nvPr/>
          </p:nvGrpSpPr>
          <p:grpSpPr bwMode="auto">
            <a:xfrm>
              <a:off x="5004" y="1874"/>
              <a:ext cx="24" cy="24"/>
              <a:chOff x="796" y="2824"/>
              <a:chExt cx="72" cy="72"/>
            </a:xfrm>
          </p:grpSpPr>
          <p:sp>
            <p:nvSpPr>
              <p:cNvPr id="36125" name="Line 48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26" name="Line 48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08" name="Group 488"/>
            <p:cNvGrpSpPr>
              <a:grpSpLocks/>
            </p:cNvGrpSpPr>
            <p:nvPr/>
          </p:nvGrpSpPr>
          <p:grpSpPr bwMode="auto">
            <a:xfrm>
              <a:off x="5009" y="1839"/>
              <a:ext cx="24" cy="24"/>
              <a:chOff x="796" y="2824"/>
              <a:chExt cx="72" cy="72"/>
            </a:xfrm>
          </p:grpSpPr>
          <p:sp>
            <p:nvSpPr>
              <p:cNvPr id="36123" name="Line 48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24" name="Line 49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09" name="Group 491"/>
            <p:cNvGrpSpPr>
              <a:grpSpLocks/>
            </p:cNvGrpSpPr>
            <p:nvPr/>
          </p:nvGrpSpPr>
          <p:grpSpPr bwMode="auto">
            <a:xfrm>
              <a:off x="4858" y="1959"/>
              <a:ext cx="23" cy="24"/>
              <a:chOff x="796" y="2824"/>
              <a:chExt cx="72" cy="72"/>
            </a:xfrm>
          </p:grpSpPr>
          <p:sp>
            <p:nvSpPr>
              <p:cNvPr id="36121" name="Line 49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22" name="Line 49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10" name="Group 494"/>
            <p:cNvGrpSpPr>
              <a:grpSpLocks/>
            </p:cNvGrpSpPr>
            <p:nvPr/>
          </p:nvGrpSpPr>
          <p:grpSpPr bwMode="auto">
            <a:xfrm>
              <a:off x="4856" y="1924"/>
              <a:ext cx="23" cy="24"/>
              <a:chOff x="796" y="2824"/>
              <a:chExt cx="72" cy="72"/>
            </a:xfrm>
          </p:grpSpPr>
          <p:sp>
            <p:nvSpPr>
              <p:cNvPr id="36119" name="Line 49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20" name="Line 49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11" name="Group 497"/>
            <p:cNvGrpSpPr>
              <a:grpSpLocks/>
            </p:cNvGrpSpPr>
            <p:nvPr/>
          </p:nvGrpSpPr>
          <p:grpSpPr bwMode="auto">
            <a:xfrm>
              <a:off x="4796" y="1963"/>
              <a:ext cx="23" cy="23"/>
              <a:chOff x="796" y="2824"/>
              <a:chExt cx="72" cy="72"/>
            </a:xfrm>
          </p:grpSpPr>
          <p:sp>
            <p:nvSpPr>
              <p:cNvPr id="36117" name="Line 49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18" name="Line 49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12" name="Group 500"/>
            <p:cNvGrpSpPr>
              <a:grpSpLocks/>
            </p:cNvGrpSpPr>
            <p:nvPr/>
          </p:nvGrpSpPr>
          <p:grpSpPr bwMode="auto">
            <a:xfrm>
              <a:off x="4853" y="1819"/>
              <a:ext cx="23" cy="24"/>
              <a:chOff x="796" y="2824"/>
              <a:chExt cx="72" cy="72"/>
            </a:xfrm>
          </p:grpSpPr>
          <p:sp>
            <p:nvSpPr>
              <p:cNvPr id="36115" name="Line 50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16" name="Line 50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13" name="Group 503"/>
            <p:cNvGrpSpPr>
              <a:grpSpLocks/>
            </p:cNvGrpSpPr>
            <p:nvPr/>
          </p:nvGrpSpPr>
          <p:grpSpPr bwMode="auto">
            <a:xfrm>
              <a:off x="4851" y="1773"/>
              <a:ext cx="23" cy="23"/>
              <a:chOff x="796" y="2824"/>
              <a:chExt cx="72" cy="72"/>
            </a:xfrm>
          </p:grpSpPr>
          <p:sp>
            <p:nvSpPr>
              <p:cNvPr id="36113" name="Line 50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14" name="Line 50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14" name="Group 506"/>
            <p:cNvGrpSpPr>
              <a:grpSpLocks/>
            </p:cNvGrpSpPr>
            <p:nvPr/>
          </p:nvGrpSpPr>
          <p:grpSpPr bwMode="auto">
            <a:xfrm>
              <a:off x="4984" y="1748"/>
              <a:ext cx="24" cy="23"/>
              <a:chOff x="796" y="2824"/>
              <a:chExt cx="72" cy="72"/>
            </a:xfrm>
          </p:grpSpPr>
          <p:sp>
            <p:nvSpPr>
              <p:cNvPr id="36111" name="Line 50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12" name="Line 50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15" name="Group 509"/>
            <p:cNvGrpSpPr>
              <a:grpSpLocks/>
            </p:cNvGrpSpPr>
            <p:nvPr/>
          </p:nvGrpSpPr>
          <p:grpSpPr bwMode="auto">
            <a:xfrm>
              <a:off x="4693" y="1789"/>
              <a:ext cx="23" cy="24"/>
              <a:chOff x="796" y="2824"/>
              <a:chExt cx="72" cy="72"/>
            </a:xfrm>
          </p:grpSpPr>
          <p:sp>
            <p:nvSpPr>
              <p:cNvPr id="36109" name="Line 51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10" name="Line 51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16" name="Group 512"/>
            <p:cNvGrpSpPr>
              <a:grpSpLocks/>
            </p:cNvGrpSpPr>
            <p:nvPr/>
          </p:nvGrpSpPr>
          <p:grpSpPr bwMode="auto">
            <a:xfrm>
              <a:off x="5101" y="1736"/>
              <a:ext cx="24" cy="23"/>
              <a:chOff x="796" y="2824"/>
              <a:chExt cx="72" cy="72"/>
            </a:xfrm>
          </p:grpSpPr>
          <p:sp>
            <p:nvSpPr>
              <p:cNvPr id="36107" name="Line 51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08" name="Line 51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17" name="Group 515"/>
            <p:cNvGrpSpPr>
              <a:grpSpLocks/>
            </p:cNvGrpSpPr>
            <p:nvPr/>
          </p:nvGrpSpPr>
          <p:grpSpPr bwMode="auto">
            <a:xfrm>
              <a:off x="5029" y="1724"/>
              <a:ext cx="24" cy="24"/>
              <a:chOff x="796" y="2824"/>
              <a:chExt cx="72" cy="72"/>
            </a:xfrm>
          </p:grpSpPr>
          <p:sp>
            <p:nvSpPr>
              <p:cNvPr id="36105" name="Line 51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06" name="Line 51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18" name="Group 518"/>
            <p:cNvGrpSpPr>
              <a:grpSpLocks/>
            </p:cNvGrpSpPr>
            <p:nvPr/>
          </p:nvGrpSpPr>
          <p:grpSpPr bwMode="auto">
            <a:xfrm>
              <a:off x="5150" y="1723"/>
              <a:ext cx="23" cy="23"/>
              <a:chOff x="796" y="2824"/>
              <a:chExt cx="72" cy="72"/>
            </a:xfrm>
          </p:grpSpPr>
          <p:sp>
            <p:nvSpPr>
              <p:cNvPr id="36103" name="Line 51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04" name="Line 52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19" name="Group 521"/>
            <p:cNvGrpSpPr>
              <a:grpSpLocks/>
            </p:cNvGrpSpPr>
            <p:nvPr/>
          </p:nvGrpSpPr>
          <p:grpSpPr bwMode="auto">
            <a:xfrm>
              <a:off x="5188" y="1709"/>
              <a:ext cx="23" cy="24"/>
              <a:chOff x="796" y="2824"/>
              <a:chExt cx="72" cy="72"/>
            </a:xfrm>
          </p:grpSpPr>
          <p:sp>
            <p:nvSpPr>
              <p:cNvPr id="36101" name="Line 52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02" name="Line 52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20" name="Group 524"/>
            <p:cNvGrpSpPr>
              <a:grpSpLocks/>
            </p:cNvGrpSpPr>
            <p:nvPr/>
          </p:nvGrpSpPr>
          <p:grpSpPr bwMode="auto">
            <a:xfrm>
              <a:off x="5225" y="1693"/>
              <a:ext cx="23" cy="23"/>
              <a:chOff x="796" y="2824"/>
              <a:chExt cx="72" cy="72"/>
            </a:xfrm>
          </p:grpSpPr>
          <p:sp>
            <p:nvSpPr>
              <p:cNvPr id="36099" name="Line 52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100" name="Line 52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21" name="Group 527"/>
            <p:cNvGrpSpPr>
              <a:grpSpLocks/>
            </p:cNvGrpSpPr>
            <p:nvPr/>
          </p:nvGrpSpPr>
          <p:grpSpPr bwMode="auto">
            <a:xfrm>
              <a:off x="5270" y="1676"/>
              <a:ext cx="23" cy="23"/>
              <a:chOff x="796" y="2824"/>
              <a:chExt cx="72" cy="72"/>
            </a:xfrm>
          </p:grpSpPr>
          <p:sp>
            <p:nvSpPr>
              <p:cNvPr id="36097" name="Line 52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98" name="Line 52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22" name="Group 530"/>
            <p:cNvGrpSpPr>
              <a:grpSpLocks/>
            </p:cNvGrpSpPr>
            <p:nvPr/>
          </p:nvGrpSpPr>
          <p:grpSpPr bwMode="auto">
            <a:xfrm>
              <a:off x="5296" y="1661"/>
              <a:ext cx="24" cy="23"/>
              <a:chOff x="796" y="2824"/>
              <a:chExt cx="72" cy="72"/>
            </a:xfrm>
          </p:grpSpPr>
          <p:sp>
            <p:nvSpPr>
              <p:cNvPr id="36095" name="Line 53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96" name="Line 53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23" name="Group 533"/>
            <p:cNvGrpSpPr>
              <a:grpSpLocks/>
            </p:cNvGrpSpPr>
            <p:nvPr/>
          </p:nvGrpSpPr>
          <p:grpSpPr bwMode="auto">
            <a:xfrm>
              <a:off x="5335" y="1649"/>
              <a:ext cx="23" cy="24"/>
              <a:chOff x="796" y="2824"/>
              <a:chExt cx="72" cy="72"/>
            </a:xfrm>
          </p:grpSpPr>
          <p:sp>
            <p:nvSpPr>
              <p:cNvPr id="36093" name="Line 53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94" name="Line 53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24" name="Group 536"/>
            <p:cNvGrpSpPr>
              <a:grpSpLocks/>
            </p:cNvGrpSpPr>
            <p:nvPr/>
          </p:nvGrpSpPr>
          <p:grpSpPr bwMode="auto">
            <a:xfrm>
              <a:off x="5373" y="1642"/>
              <a:ext cx="23" cy="24"/>
              <a:chOff x="796" y="2824"/>
              <a:chExt cx="72" cy="72"/>
            </a:xfrm>
          </p:grpSpPr>
          <p:sp>
            <p:nvSpPr>
              <p:cNvPr id="36091" name="Line 53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92" name="Line 53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25" name="Group 539"/>
            <p:cNvGrpSpPr>
              <a:grpSpLocks/>
            </p:cNvGrpSpPr>
            <p:nvPr/>
          </p:nvGrpSpPr>
          <p:grpSpPr bwMode="auto">
            <a:xfrm>
              <a:off x="5260" y="1758"/>
              <a:ext cx="23" cy="23"/>
              <a:chOff x="796" y="2824"/>
              <a:chExt cx="72" cy="72"/>
            </a:xfrm>
          </p:grpSpPr>
          <p:sp>
            <p:nvSpPr>
              <p:cNvPr id="36089" name="Line 54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90" name="Line 54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26" name="Group 542"/>
            <p:cNvGrpSpPr>
              <a:grpSpLocks/>
            </p:cNvGrpSpPr>
            <p:nvPr/>
          </p:nvGrpSpPr>
          <p:grpSpPr bwMode="auto">
            <a:xfrm>
              <a:off x="5228" y="1801"/>
              <a:ext cx="23" cy="23"/>
              <a:chOff x="796" y="2824"/>
              <a:chExt cx="72" cy="72"/>
            </a:xfrm>
          </p:grpSpPr>
          <p:sp>
            <p:nvSpPr>
              <p:cNvPr id="36087" name="Line 54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88" name="Line 54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27" name="Group 545"/>
            <p:cNvGrpSpPr>
              <a:grpSpLocks/>
            </p:cNvGrpSpPr>
            <p:nvPr/>
          </p:nvGrpSpPr>
          <p:grpSpPr bwMode="auto">
            <a:xfrm>
              <a:off x="5236" y="1841"/>
              <a:ext cx="24" cy="23"/>
              <a:chOff x="796" y="2824"/>
              <a:chExt cx="72" cy="72"/>
            </a:xfrm>
          </p:grpSpPr>
          <p:sp>
            <p:nvSpPr>
              <p:cNvPr id="36085" name="Line 54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86" name="Line 54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28" name="Group 548"/>
            <p:cNvGrpSpPr>
              <a:grpSpLocks/>
            </p:cNvGrpSpPr>
            <p:nvPr/>
          </p:nvGrpSpPr>
          <p:grpSpPr bwMode="auto">
            <a:xfrm>
              <a:off x="5273" y="1851"/>
              <a:ext cx="23" cy="23"/>
              <a:chOff x="796" y="2824"/>
              <a:chExt cx="72" cy="72"/>
            </a:xfrm>
          </p:grpSpPr>
          <p:sp>
            <p:nvSpPr>
              <p:cNvPr id="36083" name="Line 54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84" name="Line 55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29" name="Group 551"/>
            <p:cNvGrpSpPr>
              <a:grpSpLocks/>
            </p:cNvGrpSpPr>
            <p:nvPr/>
          </p:nvGrpSpPr>
          <p:grpSpPr bwMode="auto">
            <a:xfrm>
              <a:off x="5315" y="1854"/>
              <a:ext cx="23" cy="24"/>
              <a:chOff x="796" y="2824"/>
              <a:chExt cx="72" cy="72"/>
            </a:xfrm>
          </p:grpSpPr>
          <p:sp>
            <p:nvSpPr>
              <p:cNvPr id="36081" name="Line 55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82" name="Line 55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30" name="Group 554"/>
            <p:cNvGrpSpPr>
              <a:grpSpLocks/>
            </p:cNvGrpSpPr>
            <p:nvPr/>
          </p:nvGrpSpPr>
          <p:grpSpPr bwMode="auto">
            <a:xfrm>
              <a:off x="5311" y="1763"/>
              <a:ext cx="24" cy="23"/>
              <a:chOff x="796" y="2824"/>
              <a:chExt cx="72" cy="72"/>
            </a:xfrm>
          </p:grpSpPr>
          <p:sp>
            <p:nvSpPr>
              <p:cNvPr id="36079" name="Line 55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80" name="Line 55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31" name="Group 557"/>
            <p:cNvGrpSpPr>
              <a:grpSpLocks/>
            </p:cNvGrpSpPr>
            <p:nvPr/>
          </p:nvGrpSpPr>
          <p:grpSpPr bwMode="auto">
            <a:xfrm>
              <a:off x="5355" y="1766"/>
              <a:ext cx="23" cy="23"/>
              <a:chOff x="796" y="2824"/>
              <a:chExt cx="72" cy="72"/>
            </a:xfrm>
          </p:grpSpPr>
          <p:sp>
            <p:nvSpPr>
              <p:cNvPr id="36077" name="Line 55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78" name="Line 55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32" name="Group 560"/>
            <p:cNvGrpSpPr>
              <a:grpSpLocks/>
            </p:cNvGrpSpPr>
            <p:nvPr/>
          </p:nvGrpSpPr>
          <p:grpSpPr bwMode="auto">
            <a:xfrm>
              <a:off x="5470" y="1758"/>
              <a:ext cx="23" cy="23"/>
              <a:chOff x="796" y="2824"/>
              <a:chExt cx="72" cy="72"/>
            </a:xfrm>
          </p:grpSpPr>
          <p:sp>
            <p:nvSpPr>
              <p:cNvPr id="36075" name="Line 56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76" name="Line 56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33" name="Group 563"/>
            <p:cNvGrpSpPr>
              <a:grpSpLocks/>
            </p:cNvGrpSpPr>
            <p:nvPr/>
          </p:nvGrpSpPr>
          <p:grpSpPr bwMode="auto">
            <a:xfrm>
              <a:off x="5460" y="1806"/>
              <a:ext cx="23" cy="23"/>
              <a:chOff x="796" y="2824"/>
              <a:chExt cx="72" cy="72"/>
            </a:xfrm>
          </p:grpSpPr>
          <p:sp>
            <p:nvSpPr>
              <p:cNvPr id="36073" name="Line 56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74" name="Line 56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34" name="Group 566"/>
            <p:cNvGrpSpPr>
              <a:grpSpLocks/>
            </p:cNvGrpSpPr>
            <p:nvPr/>
          </p:nvGrpSpPr>
          <p:grpSpPr bwMode="auto">
            <a:xfrm>
              <a:off x="5453" y="1869"/>
              <a:ext cx="23" cy="24"/>
              <a:chOff x="796" y="2824"/>
              <a:chExt cx="72" cy="72"/>
            </a:xfrm>
          </p:grpSpPr>
          <p:sp>
            <p:nvSpPr>
              <p:cNvPr id="36071" name="Line 56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72" name="Line 56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35" name="Group 569"/>
            <p:cNvGrpSpPr>
              <a:grpSpLocks/>
            </p:cNvGrpSpPr>
            <p:nvPr/>
          </p:nvGrpSpPr>
          <p:grpSpPr bwMode="auto">
            <a:xfrm>
              <a:off x="5486" y="1869"/>
              <a:ext cx="24" cy="24"/>
              <a:chOff x="796" y="2824"/>
              <a:chExt cx="72" cy="72"/>
            </a:xfrm>
          </p:grpSpPr>
          <p:sp>
            <p:nvSpPr>
              <p:cNvPr id="36069" name="Line 57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70" name="Line 57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36" name="Group 572"/>
            <p:cNvGrpSpPr>
              <a:grpSpLocks/>
            </p:cNvGrpSpPr>
            <p:nvPr/>
          </p:nvGrpSpPr>
          <p:grpSpPr bwMode="auto">
            <a:xfrm>
              <a:off x="5576" y="1844"/>
              <a:ext cx="24" cy="24"/>
              <a:chOff x="796" y="2824"/>
              <a:chExt cx="72" cy="72"/>
            </a:xfrm>
          </p:grpSpPr>
          <p:sp>
            <p:nvSpPr>
              <p:cNvPr id="36067" name="Line 57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68" name="Line 57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37" name="Group 575"/>
            <p:cNvGrpSpPr>
              <a:grpSpLocks/>
            </p:cNvGrpSpPr>
            <p:nvPr/>
          </p:nvGrpSpPr>
          <p:grpSpPr bwMode="auto">
            <a:xfrm>
              <a:off x="5518" y="1774"/>
              <a:ext cx="23" cy="24"/>
              <a:chOff x="796" y="2824"/>
              <a:chExt cx="72" cy="72"/>
            </a:xfrm>
          </p:grpSpPr>
          <p:sp>
            <p:nvSpPr>
              <p:cNvPr id="36065" name="Line 576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66" name="Line 577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38" name="Group 578"/>
            <p:cNvGrpSpPr>
              <a:grpSpLocks/>
            </p:cNvGrpSpPr>
            <p:nvPr/>
          </p:nvGrpSpPr>
          <p:grpSpPr bwMode="auto">
            <a:xfrm>
              <a:off x="5500" y="2008"/>
              <a:ext cx="23" cy="23"/>
              <a:chOff x="796" y="2824"/>
              <a:chExt cx="72" cy="72"/>
            </a:xfrm>
          </p:grpSpPr>
          <p:sp>
            <p:nvSpPr>
              <p:cNvPr id="36063" name="Line 579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64" name="Line 580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39" name="Group 581"/>
            <p:cNvGrpSpPr>
              <a:grpSpLocks/>
            </p:cNvGrpSpPr>
            <p:nvPr/>
          </p:nvGrpSpPr>
          <p:grpSpPr bwMode="auto">
            <a:xfrm>
              <a:off x="5530" y="1999"/>
              <a:ext cx="23" cy="24"/>
              <a:chOff x="796" y="2824"/>
              <a:chExt cx="72" cy="72"/>
            </a:xfrm>
          </p:grpSpPr>
          <p:sp>
            <p:nvSpPr>
              <p:cNvPr id="36061" name="Line 582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62" name="Line 583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40" name="Group 584"/>
            <p:cNvGrpSpPr>
              <a:grpSpLocks/>
            </p:cNvGrpSpPr>
            <p:nvPr/>
          </p:nvGrpSpPr>
          <p:grpSpPr bwMode="auto">
            <a:xfrm>
              <a:off x="5568" y="2004"/>
              <a:ext cx="24" cy="24"/>
              <a:chOff x="796" y="2824"/>
              <a:chExt cx="72" cy="72"/>
            </a:xfrm>
          </p:grpSpPr>
          <p:sp>
            <p:nvSpPr>
              <p:cNvPr id="36059" name="Line 585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60" name="Line 586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41" name="Group 587"/>
            <p:cNvGrpSpPr>
              <a:grpSpLocks/>
            </p:cNvGrpSpPr>
            <p:nvPr/>
          </p:nvGrpSpPr>
          <p:grpSpPr bwMode="auto">
            <a:xfrm>
              <a:off x="5501" y="2108"/>
              <a:ext cx="24" cy="23"/>
              <a:chOff x="796" y="2824"/>
              <a:chExt cx="72" cy="72"/>
            </a:xfrm>
          </p:grpSpPr>
          <p:sp>
            <p:nvSpPr>
              <p:cNvPr id="36057" name="Line 588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58" name="Line 589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42" name="Group 590"/>
            <p:cNvGrpSpPr>
              <a:grpSpLocks/>
            </p:cNvGrpSpPr>
            <p:nvPr/>
          </p:nvGrpSpPr>
          <p:grpSpPr bwMode="auto">
            <a:xfrm>
              <a:off x="5571" y="1694"/>
              <a:ext cx="24" cy="24"/>
              <a:chOff x="796" y="2824"/>
              <a:chExt cx="72" cy="72"/>
            </a:xfrm>
          </p:grpSpPr>
          <p:sp>
            <p:nvSpPr>
              <p:cNvPr id="36055" name="Line 591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56" name="Line 592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43" name="Group 593"/>
            <p:cNvGrpSpPr>
              <a:grpSpLocks/>
            </p:cNvGrpSpPr>
            <p:nvPr/>
          </p:nvGrpSpPr>
          <p:grpSpPr bwMode="auto">
            <a:xfrm>
              <a:off x="4196" y="1713"/>
              <a:ext cx="23" cy="23"/>
              <a:chOff x="796" y="2824"/>
              <a:chExt cx="72" cy="72"/>
            </a:xfrm>
          </p:grpSpPr>
          <p:sp>
            <p:nvSpPr>
              <p:cNvPr id="36053" name="Line 594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54" name="Line 595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44" name="Group 596"/>
            <p:cNvGrpSpPr>
              <a:grpSpLocks/>
            </p:cNvGrpSpPr>
            <p:nvPr/>
          </p:nvGrpSpPr>
          <p:grpSpPr bwMode="auto">
            <a:xfrm>
              <a:off x="4149" y="1681"/>
              <a:ext cx="23" cy="23"/>
              <a:chOff x="796" y="2824"/>
              <a:chExt cx="72" cy="72"/>
            </a:xfrm>
          </p:grpSpPr>
          <p:sp>
            <p:nvSpPr>
              <p:cNvPr id="36051" name="Line 597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52" name="Line 598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45" name="Group 599"/>
            <p:cNvGrpSpPr>
              <a:grpSpLocks/>
            </p:cNvGrpSpPr>
            <p:nvPr/>
          </p:nvGrpSpPr>
          <p:grpSpPr bwMode="auto">
            <a:xfrm>
              <a:off x="4119" y="1683"/>
              <a:ext cx="23" cy="23"/>
              <a:chOff x="796" y="2824"/>
              <a:chExt cx="72" cy="72"/>
            </a:xfrm>
          </p:grpSpPr>
          <p:sp>
            <p:nvSpPr>
              <p:cNvPr id="36049" name="Line 600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50" name="Line 601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6046" name="Group 602"/>
            <p:cNvGrpSpPr>
              <a:grpSpLocks/>
            </p:cNvGrpSpPr>
            <p:nvPr/>
          </p:nvGrpSpPr>
          <p:grpSpPr bwMode="auto">
            <a:xfrm>
              <a:off x="4091" y="2741"/>
              <a:ext cx="23" cy="24"/>
              <a:chOff x="796" y="2824"/>
              <a:chExt cx="72" cy="72"/>
            </a:xfrm>
          </p:grpSpPr>
          <p:sp>
            <p:nvSpPr>
              <p:cNvPr id="36047" name="Line 603"/>
              <p:cNvSpPr>
                <a:spLocks noChangeShapeType="1"/>
              </p:cNvSpPr>
              <p:nvPr/>
            </p:nvSpPr>
            <p:spPr bwMode="auto">
              <a:xfrm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048" name="Line 604"/>
              <p:cNvSpPr>
                <a:spLocks noChangeShapeType="1"/>
              </p:cNvSpPr>
              <p:nvPr/>
            </p:nvSpPr>
            <p:spPr bwMode="auto">
              <a:xfrm rot="-5400000">
                <a:off x="832" y="2824"/>
                <a:ext cx="0" cy="72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35844" name="Text Box 605"/>
          <p:cNvSpPr txBox="1">
            <a:spLocks noChangeArrowheads="1"/>
          </p:cNvSpPr>
          <p:nvPr/>
        </p:nvSpPr>
        <p:spPr bwMode="auto">
          <a:xfrm>
            <a:off x="3851275" y="2698750"/>
            <a:ext cx="2017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Initial Matches</a:t>
            </a:r>
          </a:p>
        </p:txBody>
      </p:sp>
      <p:sp>
        <p:nvSpPr>
          <p:cNvPr id="35845" name="Text Box 606"/>
          <p:cNvSpPr txBox="1">
            <a:spLocks noChangeArrowheads="1"/>
          </p:cNvSpPr>
          <p:nvPr/>
        </p:nvSpPr>
        <p:spPr bwMode="auto">
          <a:xfrm>
            <a:off x="2994025" y="5899150"/>
            <a:ext cx="3236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Features from one Image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teredMatch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80975"/>
            <a:ext cx="8994775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 descr="epipola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3717925"/>
            <a:ext cx="7532687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660775" y="2936875"/>
            <a:ext cx="330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Filtered Correspondences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3289300" y="5899150"/>
            <a:ext cx="2525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Epipolar Geometry</a:t>
            </a:r>
          </a:p>
        </p:txBody>
      </p:sp>
      <p:sp>
        <p:nvSpPr>
          <p:cNvPr id="36870" name="AutoShape 6">
            <a:hlinkClick r:id="rId5" highlightClick="1"/>
          </p:cNvPr>
          <p:cNvSpPr>
            <a:spLocks noChangeArrowheads="1"/>
          </p:cNvSpPr>
          <p:nvPr/>
        </p:nvSpPr>
        <p:spPr bwMode="auto">
          <a:xfrm>
            <a:off x="8742363" y="6269038"/>
            <a:ext cx="233362" cy="328612"/>
          </a:xfrm>
          <a:prstGeom prst="actionButtonDocumen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>
            <a:spLocks noChangeArrowheads="1"/>
          </p:cNvSpPr>
          <p:nvPr/>
        </p:nvSpPr>
        <p:spPr bwMode="auto">
          <a:xfrm>
            <a:off x="5065713" y="346392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 flipH="1">
            <a:off x="874713" y="346392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2" name="AutoShape 4"/>
          <p:cNvSpPr>
            <a:spLocks noChangeArrowheads="1"/>
          </p:cNvSpPr>
          <p:nvPr/>
        </p:nvSpPr>
        <p:spPr bwMode="auto">
          <a:xfrm rot="955349">
            <a:off x="5465763" y="704850"/>
            <a:ext cx="2540000" cy="1797050"/>
          </a:xfrm>
          <a:prstGeom prst="parallelogram">
            <a:avLst>
              <a:gd name="adj" fmla="val 714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187325" y="5102225"/>
            <a:ext cx="6334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O</a:t>
            </a:r>
            <a:r>
              <a:rPr lang="en-US" altLang="en-US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7556500" y="5611813"/>
            <a:ext cx="6334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O</a:t>
            </a:r>
            <a:r>
              <a:rPr lang="en-US" altLang="en-US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8510588" y="1541463"/>
            <a:ext cx="6334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O</a:t>
            </a:r>
            <a:r>
              <a:rPr lang="en-US" altLang="en-US" b="1" baseline="-25000">
                <a:latin typeface="Times New Roman" pitchFamily="18" charset="0"/>
              </a:rPr>
              <a:t>3</a:t>
            </a: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554038" y="5953125"/>
            <a:ext cx="85725" cy="857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7" name="Oval 9"/>
          <p:cNvSpPr>
            <a:spLocks noChangeArrowheads="1"/>
          </p:cNvSpPr>
          <p:nvPr/>
        </p:nvSpPr>
        <p:spPr bwMode="auto">
          <a:xfrm>
            <a:off x="7500938" y="5953125"/>
            <a:ext cx="85725" cy="857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8555038" y="1622425"/>
            <a:ext cx="85725" cy="857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37899" name="Group 11"/>
          <p:cNvGrpSpPr>
            <a:grpSpLocks/>
          </p:cNvGrpSpPr>
          <p:nvPr/>
        </p:nvGrpSpPr>
        <p:grpSpPr bwMode="auto">
          <a:xfrm>
            <a:off x="615950" y="2663825"/>
            <a:ext cx="3611563" cy="3336925"/>
            <a:chOff x="374" y="2098"/>
            <a:chExt cx="2275" cy="2102"/>
          </a:xfrm>
        </p:grpSpPr>
        <p:grpSp>
          <p:nvGrpSpPr>
            <p:cNvPr id="37909" name="Group 12"/>
            <p:cNvGrpSpPr>
              <a:grpSpLocks/>
            </p:cNvGrpSpPr>
            <p:nvPr/>
          </p:nvGrpSpPr>
          <p:grpSpPr bwMode="auto">
            <a:xfrm>
              <a:off x="374" y="2098"/>
              <a:ext cx="2275" cy="2102"/>
              <a:chOff x="374" y="2098"/>
              <a:chExt cx="2275" cy="2102"/>
            </a:xfrm>
          </p:grpSpPr>
          <p:sp>
            <p:nvSpPr>
              <p:cNvPr id="37911" name="Line 13"/>
              <p:cNvSpPr>
                <a:spLocks noChangeShapeType="1"/>
              </p:cNvSpPr>
              <p:nvPr/>
            </p:nvSpPr>
            <p:spPr bwMode="auto">
              <a:xfrm flipV="1">
                <a:off x="374" y="3144"/>
                <a:ext cx="1138" cy="10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12" name="Line 14"/>
              <p:cNvSpPr>
                <a:spLocks noChangeShapeType="1"/>
              </p:cNvSpPr>
              <p:nvPr/>
            </p:nvSpPr>
            <p:spPr bwMode="auto">
              <a:xfrm flipV="1">
                <a:off x="1502" y="2681"/>
                <a:ext cx="505" cy="4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13" name="Line 15"/>
              <p:cNvSpPr>
                <a:spLocks noChangeShapeType="1"/>
              </p:cNvSpPr>
              <p:nvPr/>
            </p:nvSpPr>
            <p:spPr bwMode="auto">
              <a:xfrm flipV="1">
                <a:off x="2006" y="2098"/>
                <a:ext cx="643" cy="5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14" name="Oval 16"/>
              <p:cNvSpPr>
                <a:spLocks noChangeArrowheads="1"/>
              </p:cNvSpPr>
              <p:nvPr/>
            </p:nvSpPr>
            <p:spPr bwMode="auto">
              <a:xfrm>
                <a:off x="1488" y="3096"/>
                <a:ext cx="64" cy="6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37910" name="Text Box 17"/>
            <p:cNvSpPr txBox="1">
              <a:spLocks noChangeArrowheads="1"/>
            </p:cNvSpPr>
            <p:nvPr/>
          </p:nvSpPr>
          <p:spPr bwMode="auto">
            <a:xfrm>
              <a:off x="1590" y="2996"/>
              <a:ext cx="34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latin typeface="Times New Roman" pitchFamily="18" charset="0"/>
                </a:rPr>
                <a:t>p</a:t>
              </a:r>
              <a:r>
                <a:rPr lang="en-US" altLang="en-US" baseline="-2500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37900" name="Group 18"/>
          <p:cNvGrpSpPr>
            <a:grpSpLocks/>
          </p:cNvGrpSpPr>
          <p:nvPr/>
        </p:nvGrpSpPr>
        <p:grpSpPr bwMode="auto">
          <a:xfrm>
            <a:off x="4205288" y="1382713"/>
            <a:ext cx="4395787" cy="1296987"/>
            <a:chOff x="2635" y="1291"/>
            <a:chExt cx="2769" cy="817"/>
          </a:xfrm>
        </p:grpSpPr>
        <p:sp>
          <p:nvSpPr>
            <p:cNvPr id="37904" name="Line 19"/>
            <p:cNvSpPr>
              <a:spLocks noChangeShapeType="1"/>
            </p:cNvSpPr>
            <p:nvPr/>
          </p:nvSpPr>
          <p:spPr bwMode="auto">
            <a:xfrm flipV="1">
              <a:off x="2635" y="1705"/>
              <a:ext cx="1752" cy="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5" name="Line 20"/>
            <p:cNvSpPr>
              <a:spLocks noChangeShapeType="1"/>
            </p:cNvSpPr>
            <p:nvPr/>
          </p:nvSpPr>
          <p:spPr bwMode="auto">
            <a:xfrm flipV="1">
              <a:off x="4387" y="1580"/>
              <a:ext cx="604" cy="1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6" name="Line 21"/>
            <p:cNvSpPr>
              <a:spLocks noChangeShapeType="1"/>
            </p:cNvSpPr>
            <p:nvPr/>
          </p:nvSpPr>
          <p:spPr bwMode="auto">
            <a:xfrm flipV="1">
              <a:off x="4991" y="1474"/>
              <a:ext cx="413" cy="1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7" name="Oval 22"/>
            <p:cNvSpPr>
              <a:spLocks noChangeArrowheads="1"/>
            </p:cNvSpPr>
            <p:nvPr/>
          </p:nvSpPr>
          <p:spPr bwMode="auto">
            <a:xfrm>
              <a:off x="4368" y="1664"/>
              <a:ext cx="64" cy="6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7908" name="Text Box 23"/>
            <p:cNvSpPr txBox="1">
              <a:spLocks noChangeArrowheads="1"/>
            </p:cNvSpPr>
            <p:nvPr/>
          </p:nvSpPr>
          <p:spPr bwMode="auto">
            <a:xfrm>
              <a:off x="4166" y="1291"/>
              <a:ext cx="34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latin typeface="Times New Roman" pitchFamily="18" charset="0"/>
                </a:rPr>
                <a:t>p</a:t>
              </a:r>
              <a:r>
                <a:rPr lang="en-US" altLang="en-US" baseline="-25000">
                  <a:latin typeface="Times New Roman" pitchFamily="18" charset="0"/>
                </a:rPr>
                <a:t>3</a:t>
              </a:r>
            </a:p>
          </p:txBody>
        </p:sp>
      </p:grpSp>
      <p:sp>
        <p:nvSpPr>
          <p:cNvPr id="37901" name="Text Box 24"/>
          <p:cNvSpPr txBox="1">
            <a:spLocks noChangeArrowheads="1"/>
          </p:cNvSpPr>
          <p:nvPr/>
        </p:nvSpPr>
        <p:spPr bwMode="auto">
          <a:xfrm>
            <a:off x="3968750" y="198120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P</a:t>
            </a:r>
          </a:p>
        </p:txBody>
      </p:sp>
      <p:sp>
        <p:nvSpPr>
          <p:cNvPr id="37902" name="Oval 25"/>
          <p:cNvSpPr>
            <a:spLocks noChangeArrowheads="1"/>
          </p:cNvSpPr>
          <p:nvPr/>
        </p:nvSpPr>
        <p:spPr bwMode="auto">
          <a:xfrm>
            <a:off x="4162425" y="2622550"/>
            <a:ext cx="1016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03" name="Text Box 26"/>
          <p:cNvSpPr txBox="1">
            <a:spLocks noChangeArrowheads="1"/>
          </p:cNvSpPr>
          <p:nvPr/>
        </p:nvSpPr>
        <p:spPr bwMode="auto">
          <a:xfrm>
            <a:off x="6515100" y="3948113"/>
            <a:ext cx="38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Times New Roman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2"/>
          <p:cNvSpPr>
            <a:spLocks noChangeArrowheads="1"/>
          </p:cNvSpPr>
          <p:nvPr/>
        </p:nvSpPr>
        <p:spPr bwMode="auto">
          <a:xfrm>
            <a:off x="5065713" y="346392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15" name="AutoShape 3"/>
          <p:cNvSpPr>
            <a:spLocks noChangeArrowheads="1"/>
          </p:cNvSpPr>
          <p:nvPr/>
        </p:nvSpPr>
        <p:spPr bwMode="auto">
          <a:xfrm flipH="1">
            <a:off x="874713" y="346392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16" name="AutoShape 4"/>
          <p:cNvSpPr>
            <a:spLocks noChangeArrowheads="1"/>
          </p:cNvSpPr>
          <p:nvPr/>
        </p:nvSpPr>
        <p:spPr bwMode="auto">
          <a:xfrm rot="955349">
            <a:off x="5465763" y="704850"/>
            <a:ext cx="2540000" cy="1797050"/>
          </a:xfrm>
          <a:prstGeom prst="parallelogram">
            <a:avLst>
              <a:gd name="adj" fmla="val 714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87325" y="5102225"/>
            <a:ext cx="6334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O</a:t>
            </a:r>
            <a:r>
              <a:rPr lang="en-US" altLang="en-US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7556500" y="5611813"/>
            <a:ext cx="6334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O</a:t>
            </a:r>
            <a:r>
              <a:rPr lang="en-US" altLang="en-US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8510588" y="1541463"/>
            <a:ext cx="6334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O</a:t>
            </a:r>
            <a:r>
              <a:rPr lang="en-US" altLang="en-US" b="1" baseline="-25000">
                <a:latin typeface="Times New Roman" pitchFamily="18" charset="0"/>
              </a:rPr>
              <a:t>3</a:t>
            </a:r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554038" y="5953125"/>
            <a:ext cx="85725" cy="857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7500938" y="5953125"/>
            <a:ext cx="85725" cy="857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8555038" y="1622425"/>
            <a:ext cx="85725" cy="857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691" name="Line 11"/>
          <p:cNvSpPr>
            <a:spLocks noChangeShapeType="1"/>
          </p:cNvSpPr>
          <p:nvPr/>
        </p:nvSpPr>
        <p:spPr bwMode="auto">
          <a:xfrm flipV="1">
            <a:off x="5280025" y="4311650"/>
            <a:ext cx="2463800" cy="4191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2" name="Line 12"/>
          <p:cNvSpPr>
            <a:spLocks noChangeShapeType="1"/>
          </p:cNvSpPr>
          <p:nvPr/>
        </p:nvSpPr>
        <p:spPr bwMode="auto">
          <a:xfrm>
            <a:off x="5489575" y="4265613"/>
            <a:ext cx="1911350" cy="84613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1693" name="Group 13"/>
          <p:cNvGrpSpPr>
            <a:grpSpLocks/>
          </p:cNvGrpSpPr>
          <p:nvPr/>
        </p:nvGrpSpPr>
        <p:grpSpPr bwMode="auto">
          <a:xfrm>
            <a:off x="615950" y="2663825"/>
            <a:ext cx="3611563" cy="3336925"/>
            <a:chOff x="374" y="2098"/>
            <a:chExt cx="2275" cy="2102"/>
          </a:xfrm>
        </p:grpSpPr>
        <p:grpSp>
          <p:nvGrpSpPr>
            <p:cNvPr id="38942" name="Group 14"/>
            <p:cNvGrpSpPr>
              <a:grpSpLocks/>
            </p:cNvGrpSpPr>
            <p:nvPr/>
          </p:nvGrpSpPr>
          <p:grpSpPr bwMode="auto">
            <a:xfrm>
              <a:off x="374" y="2098"/>
              <a:ext cx="2275" cy="2102"/>
              <a:chOff x="374" y="2098"/>
              <a:chExt cx="2275" cy="2102"/>
            </a:xfrm>
          </p:grpSpPr>
          <p:sp>
            <p:nvSpPr>
              <p:cNvPr id="38944" name="Line 15"/>
              <p:cNvSpPr>
                <a:spLocks noChangeShapeType="1"/>
              </p:cNvSpPr>
              <p:nvPr/>
            </p:nvSpPr>
            <p:spPr bwMode="auto">
              <a:xfrm flipV="1">
                <a:off x="374" y="3144"/>
                <a:ext cx="1138" cy="10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45" name="Line 16"/>
              <p:cNvSpPr>
                <a:spLocks noChangeShapeType="1"/>
              </p:cNvSpPr>
              <p:nvPr/>
            </p:nvSpPr>
            <p:spPr bwMode="auto">
              <a:xfrm flipV="1">
                <a:off x="1502" y="2681"/>
                <a:ext cx="505" cy="4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46" name="Line 17"/>
              <p:cNvSpPr>
                <a:spLocks noChangeShapeType="1"/>
              </p:cNvSpPr>
              <p:nvPr/>
            </p:nvSpPr>
            <p:spPr bwMode="auto">
              <a:xfrm flipV="1">
                <a:off x="2006" y="2098"/>
                <a:ext cx="643" cy="5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47" name="Oval 18"/>
              <p:cNvSpPr>
                <a:spLocks noChangeArrowheads="1"/>
              </p:cNvSpPr>
              <p:nvPr/>
            </p:nvSpPr>
            <p:spPr bwMode="auto">
              <a:xfrm>
                <a:off x="1488" y="3096"/>
                <a:ext cx="64" cy="6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38943" name="Text Box 19"/>
            <p:cNvSpPr txBox="1">
              <a:spLocks noChangeArrowheads="1"/>
            </p:cNvSpPr>
            <p:nvPr/>
          </p:nvSpPr>
          <p:spPr bwMode="auto">
            <a:xfrm>
              <a:off x="1590" y="2996"/>
              <a:ext cx="34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latin typeface="Times New Roman" pitchFamily="18" charset="0"/>
                </a:rPr>
                <a:t>p</a:t>
              </a:r>
              <a:r>
                <a:rPr lang="en-US" altLang="en-US" baseline="-2500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71700" name="Group 20"/>
          <p:cNvGrpSpPr>
            <a:grpSpLocks/>
          </p:cNvGrpSpPr>
          <p:nvPr/>
        </p:nvGrpSpPr>
        <p:grpSpPr bwMode="auto">
          <a:xfrm>
            <a:off x="4219575" y="2686050"/>
            <a:ext cx="3317875" cy="3292475"/>
            <a:chOff x="2644" y="2112"/>
            <a:chExt cx="2090" cy="2074"/>
          </a:xfrm>
        </p:grpSpPr>
        <p:grpSp>
          <p:nvGrpSpPr>
            <p:cNvPr id="38936" name="Group 21"/>
            <p:cNvGrpSpPr>
              <a:grpSpLocks/>
            </p:cNvGrpSpPr>
            <p:nvPr/>
          </p:nvGrpSpPr>
          <p:grpSpPr bwMode="auto">
            <a:xfrm>
              <a:off x="2644" y="2112"/>
              <a:ext cx="2090" cy="2074"/>
              <a:chOff x="2644" y="2112"/>
              <a:chExt cx="2090" cy="2074"/>
            </a:xfrm>
          </p:grpSpPr>
          <p:sp>
            <p:nvSpPr>
              <p:cNvPr id="38938" name="Line 22"/>
              <p:cNvSpPr>
                <a:spLocks noChangeShapeType="1"/>
              </p:cNvSpPr>
              <p:nvPr/>
            </p:nvSpPr>
            <p:spPr bwMode="auto">
              <a:xfrm>
                <a:off x="3878" y="3317"/>
                <a:ext cx="856" cy="8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9" name="Line 23"/>
              <p:cNvSpPr>
                <a:spLocks noChangeShapeType="1"/>
              </p:cNvSpPr>
              <p:nvPr/>
            </p:nvSpPr>
            <p:spPr bwMode="auto">
              <a:xfrm flipH="1" flipV="1">
                <a:off x="3499" y="2958"/>
                <a:ext cx="369" cy="3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40" name="Line 24"/>
              <p:cNvSpPr>
                <a:spLocks noChangeShapeType="1"/>
              </p:cNvSpPr>
              <p:nvPr/>
            </p:nvSpPr>
            <p:spPr bwMode="auto">
              <a:xfrm>
                <a:off x="2644" y="2112"/>
                <a:ext cx="855" cy="8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41" name="Oval 25"/>
              <p:cNvSpPr>
                <a:spLocks noChangeArrowheads="1"/>
              </p:cNvSpPr>
              <p:nvPr/>
            </p:nvSpPr>
            <p:spPr bwMode="auto">
              <a:xfrm>
                <a:off x="3840" y="3272"/>
                <a:ext cx="64" cy="6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38937" name="Text Box 26"/>
            <p:cNvSpPr txBox="1">
              <a:spLocks noChangeArrowheads="1"/>
            </p:cNvSpPr>
            <p:nvPr/>
          </p:nvSpPr>
          <p:spPr bwMode="auto">
            <a:xfrm>
              <a:off x="3774" y="2871"/>
              <a:ext cx="34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latin typeface="Times New Roman" pitchFamily="18" charset="0"/>
                </a:rPr>
                <a:t>p</a:t>
              </a:r>
              <a:r>
                <a:rPr lang="en-US" altLang="en-US" baseline="-25000">
                  <a:latin typeface="Times New Roman" pitchFamily="18" charset="0"/>
                </a:rPr>
                <a:t>2</a:t>
              </a:r>
            </a:p>
          </p:txBody>
        </p:sp>
      </p:grpSp>
      <p:grpSp>
        <p:nvGrpSpPr>
          <p:cNvPr id="71707" name="Group 27"/>
          <p:cNvGrpSpPr>
            <a:grpSpLocks/>
          </p:cNvGrpSpPr>
          <p:nvPr/>
        </p:nvGrpSpPr>
        <p:grpSpPr bwMode="auto">
          <a:xfrm>
            <a:off x="4205288" y="1382713"/>
            <a:ext cx="4395787" cy="1296987"/>
            <a:chOff x="2635" y="1291"/>
            <a:chExt cx="2769" cy="817"/>
          </a:xfrm>
        </p:grpSpPr>
        <p:sp>
          <p:nvSpPr>
            <p:cNvPr id="38931" name="Line 28"/>
            <p:cNvSpPr>
              <a:spLocks noChangeShapeType="1"/>
            </p:cNvSpPr>
            <p:nvPr/>
          </p:nvSpPr>
          <p:spPr bwMode="auto">
            <a:xfrm flipV="1">
              <a:off x="2635" y="1705"/>
              <a:ext cx="1752" cy="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2" name="Line 29"/>
            <p:cNvSpPr>
              <a:spLocks noChangeShapeType="1"/>
            </p:cNvSpPr>
            <p:nvPr/>
          </p:nvSpPr>
          <p:spPr bwMode="auto">
            <a:xfrm flipV="1">
              <a:off x="4387" y="1580"/>
              <a:ext cx="604" cy="1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3" name="Line 30"/>
            <p:cNvSpPr>
              <a:spLocks noChangeShapeType="1"/>
            </p:cNvSpPr>
            <p:nvPr/>
          </p:nvSpPr>
          <p:spPr bwMode="auto">
            <a:xfrm flipV="1">
              <a:off x="4991" y="1474"/>
              <a:ext cx="413" cy="1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4" name="Oval 31"/>
            <p:cNvSpPr>
              <a:spLocks noChangeArrowheads="1"/>
            </p:cNvSpPr>
            <p:nvPr/>
          </p:nvSpPr>
          <p:spPr bwMode="auto">
            <a:xfrm>
              <a:off x="4368" y="1664"/>
              <a:ext cx="64" cy="6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8935" name="Text Box 32"/>
            <p:cNvSpPr txBox="1">
              <a:spLocks noChangeArrowheads="1"/>
            </p:cNvSpPr>
            <p:nvPr/>
          </p:nvSpPr>
          <p:spPr bwMode="auto">
            <a:xfrm>
              <a:off x="4166" y="1291"/>
              <a:ext cx="34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latin typeface="Times New Roman" pitchFamily="18" charset="0"/>
                </a:rPr>
                <a:t>p</a:t>
              </a:r>
              <a:r>
                <a:rPr lang="en-US" altLang="en-US" baseline="-25000">
                  <a:latin typeface="Times New Roman" pitchFamily="18" charset="0"/>
                </a:rPr>
                <a:t>3</a:t>
              </a:r>
            </a:p>
          </p:txBody>
        </p:sp>
      </p:grpSp>
      <p:sp>
        <p:nvSpPr>
          <p:cNvPr id="38928" name="Text Box 33"/>
          <p:cNvSpPr txBox="1">
            <a:spLocks noChangeArrowheads="1"/>
          </p:cNvSpPr>
          <p:nvPr/>
        </p:nvSpPr>
        <p:spPr bwMode="auto">
          <a:xfrm>
            <a:off x="3968750" y="198120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P</a:t>
            </a:r>
          </a:p>
        </p:txBody>
      </p:sp>
      <p:sp>
        <p:nvSpPr>
          <p:cNvPr id="38929" name="Rectangle 34"/>
          <p:cNvSpPr>
            <a:spLocks noChangeArrowheads="1"/>
          </p:cNvSpPr>
          <p:nvPr/>
        </p:nvSpPr>
        <p:spPr bwMode="auto">
          <a:xfrm>
            <a:off x="1862138" y="0"/>
            <a:ext cx="5180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3-Camera Geometry: Epipolar Geometry</a:t>
            </a:r>
          </a:p>
        </p:txBody>
      </p:sp>
      <p:sp>
        <p:nvSpPr>
          <p:cNvPr id="38930" name="Oval 35"/>
          <p:cNvSpPr>
            <a:spLocks noChangeArrowheads="1"/>
          </p:cNvSpPr>
          <p:nvPr/>
        </p:nvSpPr>
        <p:spPr bwMode="auto">
          <a:xfrm>
            <a:off x="4162425" y="2622550"/>
            <a:ext cx="1016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1" grpId="0" animBg="1"/>
      <p:bldP spid="7169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2"/>
          <p:cNvSpPr>
            <a:spLocks noChangeShapeType="1"/>
          </p:cNvSpPr>
          <p:nvPr/>
        </p:nvSpPr>
        <p:spPr bwMode="auto">
          <a:xfrm>
            <a:off x="5384800" y="1714500"/>
            <a:ext cx="2374900" cy="4032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39" name="AutoShape 3"/>
          <p:cNvSpPr>
            <a:spLocks noChangeArrowheads="1"/>
          </p:cNvSpPr>
          <p:nvPr/>
        </p:nvSpPr>
        <p:spPr bwMode="auto">
          <a:xfrm>
            <a:off x="5043488" y="343217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40" name="AutoShape 4"/>
          <p:cNvSpPr>
            <a:spLocks noChangeArrowheads="1"/>
          </p:cNvSpPr>
          <p:nvPr/>
        </p:nvSpPr>
        <p:spPr bwMode="auto">
          <a:xfrm flipH="1">
            <a:off x="852488" y="343217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41" name="AutoShape 5"/>
          <p:cNvSpPr>
            <a:spLocks noChangeArrowheads="1"/>
          </p:cNvSpPr>
          <p:nvPr/>
        </p:nvSpPr>
        <p:spPr bwMode="auto">
          <a:xfrm rot="955349">
            <a:off x="5443538" y="673100"/>
            <a:ext cx="2540000" cy="1797050"/>
          </a:xfrm>
          <a:prstGeom prst="parallelogram">
            <a:avLst>
              <a:gd name="adj" fmla="val 714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 flipV="1">
            <a:off x="593725" y="4292600"/>
            <a:ext cx="1806575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7"/>
          <p:cNvSpPr>
            <a:spLocks noChangeShapeType="1"/>
          </p:cNvSpPr>
          <p:nvPr/>
        </p:nvSpPr>
        <p:spPr bwMode="auto">
          <a:xfrm>
            <a:off x="6156325" y="4567238"/>
            <a:ext cx="1358900" cy="13795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Line 8"/>
          <p:cNvSpPr>
            <a:spLocks noChangeShapeType="1"/>
          </p:cNvSpPr>
          <p:nvPr/>
        </p:nvSpPr>
        <p:spPr bwMode="auto">
          <a:xfrm flipV="1">
            <a:off x="4183063" y="2008188"/>
            <a:ext cx="2781300" cy="639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 flipV="1">
            <a:off x="2384425" y="3546475"/>
            <a:ext cx="792163" cy="762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 flipV="1">
            <a:off x="3184525" y="2632075"/>
            <a:ext cx="1020763" cy="922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 flipH="1" flipV="1">
            <a:off x="5554663" y="3997325"/>
            <a:ext cx="585787" cy="5778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4197350" y="2654300"/>
            <a:ext cx="1357313" cy="1349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 flipV="1">
            <a:off x="6964363" y="1809750"/>
            <a:ext cx="958850" cy="1968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Line 14"/>
          <p:cNvSpPr>
            <a:spLocks noChangeShapeType="1"/>
          </p:cNvSpPr>
          <p:nvPr/>
        </p:nvSpPr>
        <p:spPr bwMode="auto">
          <a:xfrm flipV="1">
            <a:off x="7923213" y="1641475"/>
            <a:ext cx="655637" cy="168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Text Box 15"/>
          <p:cNvSpPr txBox="1">
            <a:spLocks noChangeArrowheads="1"/>
          </p:cNvSpPr>
          <p:nvPr/>
        </p:nvSpPr>
        <p:spPr bwMode="auto">
          <a:xfrm>
            <a:off x="3344863" y="133350"/>
            <a:ext cx="1916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Trifocal Plane</a:t>
            </a:r>
          </a:p>
        </p:txBody>
      </p:sp>
      <p:sp>
        <p:nvSpPr>
          <p:cNvPr id="39952" name="Text Box 16"/>
          <p:cNvSpPr txBox="1">
            <a:spLocks noChangeArrowheads="1"/>
          </p:cNvSpPr>
          <p:nvPr/>
        </p:nvSpPr>
        <p:spPr bwMode="auto">
          <a:xfrm>
            <a:off x="165100" y="51689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39953" name="Text Box 17"/>
          <p:cNvSpPr txBox="1">
            <a:spLocks noChangeArrowheads="1"/>
          </p:cNvSpPr>
          <p:nvPr/>
        </p:nvSpPr>
        <p:spPr bwMode="auto">
          <a:xfrm>
            <a:off x="7543800" y="64008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39954" name="Text Box 18"/>
          <p:cNvSpPr txBox="1">
            <a:spLocks noChangeArrowheads="1"/>
          </p:cNvSpPr>
          <p:nvPr/>
        </p:nvSpPr>
        <p:spPr bwMode="auto">
          <a:xfrm>
            <a:off x="8621713" y="2070100"/>
            <a:ext cx="52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3</a:t>
            </a:r>
          </a:p>
        </p:txBody>
      </p:sp>
      <p:sp>
        <p:nvSpPr>
          <p:cNvPr id="39955" name="Line 19"/>
          <p:cNvSpPr>
            <a:spLocks noChangeShapeType="1"/>
          </p:cNvSpPr>
          <p:nvPr/>
        </p:nvSpPr>
        <p:spPr bwMode="auto">
          <a:xfrm flipV="1">
            <a:off x="584200" y="5969000"/>
            <a:ext cx="6959600" cy="25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Line 20"/>
          <p:cNvSpPr>
            <a:spLocks noChangeShapeType="1"/>
          </p:cNvSpPr>
          <p:nvPr/>
        </p:nvSpPr>
        <p:spPr bwMode="auto">
          <a:xfrm flipV="1">
            <a:off x="7518400" y="1638300"/>
            <a:ext cx="1041400" cy="4343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Line 21"/>
          <p:cNvSpPr>
            <a:spLocks noChangeShapeType="1"/>
          </p:cNvSpPr>
          <p:nvPr/>
        </p:nvSpPr>
        <p:spPr bwMode="auto">
          <a:xfrm flipV="1">
            <a:off x="622300" y="4024313"/>
            <a:ext cx="463550" cy="19319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8" name="Line 22"/>
          <p:cNvSpPr>
            <a:spLocks noChangeShapeType="1"/>
          </p:cNvSpPr>
          <p:nvPr/>
        </p:nvSpPr>
        <p:spPr bwMode="auto">
          <a:xfrm flipV="1">
            <a:off x="1701800" y="1638300"/>
            <a:ext cx="36830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9" name="Line 23"/>
          <p:cNvSpPr>
            <a:spLocks noChangeShapeType="1"/>
          </p:cNvSpPr>
          <p:nvPr/>
        </p:nvSpPr>
        <p:spPr bwMode="auto">
          <a:xfrm>
            <a:off x="5410200" y="1638300"/>
            <a:ext cx="2565400" cy="0"/>
          </a:xfrm>
          <a:prstGeom prst="line">
            <a:avLst/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Line 24"/>
          <p:cNvSpPr>
            <a:spLocks noChangeShapeType="1"/>
          </p:cNvSpPr>
          <p:nvPr/>
        </p:nvSpPr>
        <p:spPr bwMode="auto">
          <a:xfrm>
            <a:off x="7975600" y="1638300"/>
            <a:ext cx="5969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1" name="Line 25"/>
          <p:cNvSpPr>
            <a:spLocks noChangeShapeType="1"/>
          </p:cNvSpPr>
          <p:nvPr/>
        </p:nvSpPr>
        <p:spPr bwMode="auto">
          <a:xfrm flipV="1">
            <a:off x="1104900" y="3454400"/>
            <a:ext cx="120650" cy="501650"/>
          </a:xfrm>
          <a:prstGeom prst="line">
            <a:avLst/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2" name="Line 26"/>
          <p:cNvSpPr>
            <a:spLocks noChangeShapeType="1"/>
          </p:cNvSpPr>
          <p:nvPr/>
        </p:nvSpPr>
        <p:spPr bwMode="auto">
          <a:xfrm flipV="1">
            <a:off x="1231900" y="1635125"/>
            <a:ext cx="433388" cy="18065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3" name="Oval 27"/>
          <p:cNvSpPr>
            <a:spLocks noChangeArrowheads="1"/>
          </p:cNvSpPr>
          <p:nvPr/>
        </p:nvSpPr>
        <p:spPr bwMode="auto">
          <a:xfrm>
            <a:off x="4140200" y="2590800"/>
            <a:ext cx="1016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6934200" y="1943100"/>
            <a:ext cx="1016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65" name="Line 29"/>
          <p:cNvSpPr>
            <a:spLocks noChangeShapeType="1"/>
          </p:cNvSpPr>
          <p:nvPr/>
        </p:nvSpPr>
        <p:spPr bwMode="auto">
          <a:xfrm>
            <a:off x="1219200" y="4229100"/>
            <a:ext cx="2324100" cy="1143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2362200" y="4216400"/>
            <a:ext cx="1016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67" name="Line 31"/>
          <p:cNvSpPr>
            <a:spLocks noChangeShapeType="1"/>
          </p:cNvSpPr>
          <p:nvPr/>
        </p:nvSpPr>
        <p:spPr bwMode="auto">
          <a:xfrm>
            <a:off x="5321300" y="4508500"/>
            <a:ext cx="2260600" cy="1111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6096000" y="4495800"/>
            <a:ext cx="1016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69" name="Oval 33"/>
          <p:cNvSpPr>
            <a:spLocks noChangeArrowheads="1"/>
          </p:cNvSpPr>
          <p:nvPr/>
        </p:nvSpPr>
        <p:spPr bwMode="auto">
          <a:xfrm>
            <a:off x="541338" y="5910263"/>
            <a:ext cx="1016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70" name="Oval 34"/>
          <p:cNvSpPr>
            <a:spLocks noChangeArrowheads="1"/>
          </p:cNvSpPr>
          <p:nvPr/>
        </p:nvSpPr>
        <p:spPr bwMode="auto">
          <a:xfrm>
            <a:off x="7443788" y="5897563"/>
            <a:ext cx="1016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71" name="Oval 35"/>
          <p:cNvSpPr>
            <a:spLocks noChangeArrowheads="1"/>
          </p:cNvSpPr>
          <p:nvPr/>
        </p:nvSpPr>
        <p:spPr bwMode="auto">
          <a:xfrm>
            <a:off x="8502650" y="1582738"/>
            <a:ext cx="1016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ChangeArrowheads="1"/>
          </p:cNvSpPr>
          <p:nvPr/>
        </p:nvSpPr>
        <p:spPr bwMode="auto">
          <a:xfrm>
            <a:off x="5043488" y="356552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0963" name="AutoShape 3"/>
          <p:cNvSpPr>
            <a:spLocks noChangeArrowheads="1"/>
          </p:cNvSpPr>
          <p:nvPr/>
        </p:nvSpPr>
        <p:spPr bwMode="auto">
          <a:xfrm flipH="1">
            <a:off x="852488" y="356552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4197350" y="623888"/>
            <a:ext cx="0" cy="2149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AutoShape 5"/>
          <p:cNvSpPr>
            <a:spLocks noChangeArrowheads="1"/>
          </p:cNvSpPr>
          <p:nvPr/>
        </p:nvSpPr>
        <p:spPr bwMode="auto">
          <a:xfrm rot="955349">
            <a:off x="5443538" y="806450"/>
            <a:ext cx="2540000" cy="1797050"/>
          </a:xfrm>
          <a:prstGeom prst="parallelogram">
            <a:avLst>
              <a:gd name="adj" fmla="val 714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 flipH="1">
            <a:off x="2244725" y="623888"/>
            <a:ext cx="1952625" cy="2941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 flipV="1">
            <a:off x="593725" y="4425950"/>
            <a:ext cx="1806575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4210050" y="635000"/>
            <a:ext cx="1816100" cy="293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6156325" y="4700588"/>
            <a:ext cx="1562100" cy="15859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4197350" y="647700"/>
            <a:ext cx="2759075" cy="700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 flipV="1">
            <a:off x="4183063" y="2141538"/>
            <a:ext cx="2781300" cy="639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>
            <a:off x="2132013" y="3756025"/>
            <a:ext cx="260350" cy="6937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 flipH="1">
            <a:off x="6132513" y="4083050"/>
            <a:ext cx="222250" cy="6254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6940550" y="1347788"/>
            <a:ext cx="30163" cy="7858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 flipV="1">
            <a:off x="593725" y="3763963"/>
            <a:ext cx="1531938" cy="2338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 flipV="1">
            <a:off x="2125663" y="3565525"/>
            <a:ext cx="120650" cy="1905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 flipV="1">
            <a:off x="2384425" y="3679825"/>
            <a:ext cx="792163" cy="7620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 flipV="1">
            <a:off x="3184525" y="2765425"/>
            <a:ext cx="1020763" cy="922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Line 19"/>
          <p:cNvSpPr>
            <a:spLocks noChangeShapeType="1"/>
          </p:cNvSpPr>
          <p:nvPr/>
        </p:nvSpPr>
        <p:spPr bwMode="auto">
          <a:xfrm flipH="1" flipV="1">
            <a:off x="5554663" y="4130675"/>
            <a:ext cx="585787" cy="5778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0" name="Line 20"/>
          <p:cNvSpPr>
            <a:spLocks noChangeShapeType="1"/>
          </p:cNvSpPr>
          <p:nvPr/>
        </p:nvSpPr>
        <p:spPr bwMode="auto">
          <a:xfrm>
            <a:off x="4197350" y="2787650"/>
            <a:ext cx="1357313" cy="1349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Line 21"/>
          <p:cNvSpPr>
            <a:spLocks noChangeShapeType="1"/>
          </p:cNvSpPr>
          <p:nvPr/>
        </p:nvSpPr>
        <p:spPr bwMode="auto">
          <a:xfrm>
            <a:off x="6026150" y="3565525"/>
            <a:ext cx="320675" cy="5111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Line 22"/>
          <p:cNvSpPr>
            <a:spLocks noChangeShapeType="1"/>
          </p:cNvSpPr>
          <p:nvPr/>
        </p:nvSpPr>
        <p:spPr bwMode="auto">
          <a:xfrm>
            <a:off x="6354763" y="4083050"/>
            <a:ext cx="1363662" cy="2203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Line 23"/>
          <p:cNvSpPr>
            <a:spLocks noChangeShapeType="1"/>
          </p:cNvSpPr>
          <p:nvPr/>
        </p:nvSpPr>
        <p:spPr bwMode="auto">
          <a:xfrm>
            <a:off x="6956425" y="1339850"/>
            <a:ext cx="1074738" cy="274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4" name="Line 24"/>
          <p:cNvSpPr>
            <a:spLocks noChangeShapeType="1"/>
          </p:cNvSpPr>
          <p:nvPr/>
        </p:nvSpPr>
        <p:spPr bwMode="auto">
          <a:xfrm>
            <a:off x="8031163" y="1614488"/>
            <a:ext cx="53975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5" name="Line 25"/>
          <p:cNvSpPr>
            <a:spLocks noChangeShapeType="1"/>
          </p:cNvSpPr>
          <p:nvPr/>
        </p:nvSpPr>
        <p:spPr bwMode="auto">
          <a:xfrm flipV="1">
            <a:off x="6964363" y="1943100"/>
            <a:ext cx="958850" cy="1968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 flipV="1">
            <a:off x="7923213" y="1774825"/>
            <a:ext cx="655637" cy="168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7" name="Text Box 27"/>
          <p:cNvSpPr txBox="1">
            <a:spLocks noChangeArrowheads="1"/>
          </p:cNvSpPr>
          <p:nvPr/>
        </p:nvSpPr>
        <p:spPr bwMode="auto">
          <a:xfrm>
            <a:off x="3792538" y="1541463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L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0988" name="Text Box 28"/>
          <p:cNvSpPr txBox="1">
            <a:spLocks noChangeArrowheads="1"/>
          </p:cNvSpPr>
          <p:nvPr/>
        </p:nvSpPr>
        <p:spPr bwMode="auto">
          <a:xfrm>
            <a:off x="2284413" y="3652838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l</a:t>
            </a:r>
            <a:r>
              <a:rPr lang="en-US" altLang="en-US" sz="2400" baseline="-25000">
                <a:latin typeface="Times New Roman" pitchFamily="18" charset="0"/>
              </a:rPr>
              <a:t>1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0989" name="Text Box 29"/>
          <p:cNvSpPr txBox="1">
            <a:spLocks noChangeArrowheads="1"/>
          </p:cNvSpPr>
          <p:nvPr/>
        </p:nvSpPr>
        <p:spPr bwMode="auto">
          <a:xfrm>
            <a:off x="5918200" y="4017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l</a:t>
            </a:r>
            <a:r>
              <a:rPr lang="en-US" altLang="en-US" sz="2400" baseline="-25000">
                <a:latin typeface="Times New Roman" pitchFamily="18" charset="0"/>
              </a:rPr>
              <a:t>2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auto">
          <a:xfrm>
            <a:off x="6497638" y="14668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l</a:t>
            </a:r>
            <a:r>
              <a:rPr lang="en-US" altLang="en-US" sz="2400" baseline="-25000">
                <a:latin typeface="Times New Roman" pitchFamily="18" charset="0"/>
              </a:rPr>
              <a:t>3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0991" name="Text Box 31"/>
          <p:cNvSpPr txBox="1">
            <a:spLocks noChangeArrowheads="1"/>
          </p:cNvSpPr>
          <p:nvPr/>
        </p:nvSpPr>
        <p:spPr bwMode="auto">
          <a:xfrm>
            <a:off x="3294063" y="2493963"/>
            <a:ext cx="519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itchFamily="18" charset="2"/>
              </a:rPr>
              <a:t>P</a:t>
            </a:r>
            <a:r>
              <a:rPr lang="en-US" altLang="en-US" sz="2400" baseline="-25000">
                <a:latin typeface="Times New Roman" pitchFamily="18" charset="0"/>
              </a:rPr>
              <a:t>1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0992" name="Text Box 32"/>
          <p:cNvSpPr txBox="1">
            <a:spLocks noChangeArrowheads="1"/>
          </p:cNvSpPr>
          <p:nvPr/>
        </p:nvSpPr>
        <p:spPr bwMode="auto">
          <a:xfrm>
            <a:off x="4997450" y="3087688"/>
            <a:ext cx="519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itchFamily="18" charset="2"/>
              </a:rPr>
              <a:t>P</a:t>
            </a:r>
            <a:r>
              <a:rPr lang="en-US" altLang="en-US" sz="2400" baseline="-25000">
                <a:latin typeface="Times New Roman" pitchFamily="18" charset="0"/>
              </a:rPr>
              <a:t>2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0993" name="Text Box 33"/>
          <p:cNvSpPr txBox="1">
            <a:spLocks noChangeArrowheads="1"/>
          </p:cNvSpPr>
          <p:nvPr/>
        </p:nvSpPr>
        <p:spPr bwMode="auto">
          <a:xfrm>
            <a:off x="4357688" y="1884363"/>
            <a:ext cx="519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itchFamily="18" charset="2"/>
              </a:rPr>
              <a:t>P</a:t>
            </a:r>
            <a:r>
              <a:rPr lang="en-US" altLang="en-US" sz="2400" baseline="-25000">
                <a:latin typeface="Times New Roman" pitchFamily="18" charset="0"/>
              </a:rPr>
              <a:t>3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0994" name="Text Box 34"/>
          <p:cNvSpPr txBox="1">
            <a:spLocks noChangeArrowheads="1"/>
          </p:cNvSpPr>
          <p:nvPr/>
        </p:nvSpPr>
        <p:spPr bwMode="auto">
          <a:xfrm>
            <a:off x="3344863" y="0"/>
            <a:ext cx="2678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3-Camera Geometry</a:t>
            </a:r>
          </a:p>
        </p:txBody>
      </p:sp>
      <p:sp>
        <p:nvSpPr>
          <p:cNvPr id="40995" name="Text Box 35"/>
          <p:cNvSpPr txBox="1">
            <a:spLocks noChangeArrowheads="1"/>
          </p:cNvSpPr>
          <p:nvPr/>
        </p:nvSpPr>
        <p:spPr bwMode="auto">
          <a:xfrm>
            <a:off x="304800" y="56642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40996" name="Text Box 36"/>
          <p:cNvSpPr txBox="1">
            <a:spLocks noChangeArrowheads="1"/>
          </p:cNvSpPr>
          <p:nvPr/>
        </p:nvSpPr>
        <p:spPr bwMode="auto">
          <a:xfrm>
            <a:off x="7543800" y="59690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40997" name="Text Box 37"/>
          <p:cNvSpPr txBox="1">
            <a:spLocks noChangeArrowheads="1"/>
          </p:cNvSpPr>
          <p:nvPr/>
        </p:nvSpPr>
        <p:spPr bwMode="auto">
          <a:xfrm>
            <a:off x="8382000" y="18542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06375" y="0"/>
          <a:ext cx="8718550" cy="655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Image" r:id="rId4" imgW="13879365" imgH="10438095" progId="Photoshop.Image.6">
                  <p:embed/>
                </p:oleObj>
              </mc:Choice>
              <mc:Fallback>
                <p:oleObj name="Image" r:id="rId4" imgW="13879365" imgH="10438095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0"/>
                        <a:ext cx="8718550" cy="655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6147" name="Rectangle 3"/>
          <p:cNvSpPr>
            <a:spLocks noChangeArrowheads="1"/>
          </p:cNvSpPr>
          <p:nvPr/>
        </p:nvSpPr>
        <p:spPr bwMode="auto">
          <a:xfrm>
            <a:off x="1160463" y="2054225"/>
            <a:ext cx="390525" cy="3810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 useBgFill="1">
        <p:nvSpPr>
          <p:cNvPr id="6148" name="Rectangle 4"/>
          <p:cNvSpPr>
            <a:spLocks noChangeArrowheads="1"/>
          </p:cNvSpPr>
          <p:nvPr/>
        </p:nvSpPr>
        <p:spPr bwMode="auto">
          <a:xfrm>
            <a:off x="5011738" y="1692275"/>
            <a:ext cx="390525" cy="3810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265238" y="1870075"/>
            <a:ext cx="382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Times New Roman" pitchFamily="18" charset="0"/>
              </a:rPr>
              <a:t>p</a:t>
            </a:r>
          </a:p>
        </p:txBody>
      </p:sp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4949825" y="1573213"/>
          <a:ext cx="3175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Equation" r:id="rId6" imgW="126780" imgH="215526" progId="Equation.3">
                  <p:embed/>
                </p:oleObj>
              </mc:Choice>
              <mc:Fallback>
                <p:oleObj name="Equation" r:id="rId6" imgW="126780" imgH="21552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1573213"/>
                        <a:ext cx="3175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6151" name="Rectangle 7"/>
          <p:cNvSpPr>
            <a:spLocks noChangeArrowheads="1"/>
          </p:cNvSpPr>
          <p:nvPr/>
        </p:nvSpPr>
        <p:spPr bwMode="auto">
          <a:xfrm>
            <a:off x="8413750" y="1838325"/>
            <a:ext cx="268288" cy="350838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8486775" y="1668463"/>
            <a:ext cx="431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P</a:t>
            </a:r>
          </a:p>
        </p:txBody>
      </p:sp>
      <p:sp>
        <p:nvSpPr>
          <p:cNvPr id="6153" name="Line 47"/>
          <p:cNvSpPr>
            <a:spLocks noChangeShapeType="1"/>
          </p:cNvSpPr>
          <p:nvPr/>
        </p:nvSpPr>
        <p:spPr bwMode="auto">
          <a:xfrm flipV="1">
            <a:off x="838200" y="292100"/>
            <a:ext cx="5038725" cy="1155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4" name="Text Box 48"/>
          <p:cNvSpPr txBox="1">
            <a:spLocks noChangeArrowheads="1"/>
          </p:cNvSpPr>
          <p:nvPr/>
        </p:nvSpPr>
        <p:spPr bwMode="auto">
          <a:xfrm>
            <a:off x="2778125" y="447675"/>
            <a:ext cx="446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Times New Roman" pitchFamily="18" charset="0"/>
                <a:cs typeface="Arial" charset="0"/>
              </a:rPr>
              <a:t>f</a:t>
            </a:r>
            <a:endParaRPr lang="en-US" altLang="en-US" sz="2800">
              <a:latin typeface="Times New Roman" pitchFamily="18" charset="0"/>
              <a:cs typeface="Arial" charset="0"/>
            </a:endParaRPr>
          </a:p>
        </p:txBody>
      </p:sp>
      <p:sp>
        <p:nvSpPr>
          <p:cNvPr id="6155" name="Line 61"/>
          <p:cNvSpPr>
            <a:spLocks noChangeShapeType="1"/>
          </p:cNvSpPr>
          <p:nvPr/>
        </p:nvSpPr>
        <p:spPr bwMode="auto">
          <a:xfrm flipV="1">
            <a:off x="4114800" y="660400"/>
            <a:ext cx="1828800" cy="439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6" name="Text Box 62"/>
          <p:cNvSpPr txBox="1">
            <a:spLocks noChangeArrowheads="1"/>
          </p:cNvSpPr>
          <p:nvPr/>
        </p:nvSpPr>
        <p:spPr bwMode="auto">
          <a:xfrm>
            <a:off x="5000625" y="8413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  <a:cs typeface="Arial" charset="0"/>
              </a:rPr>
              <a:t>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Line 2"/>
          <p:cNvSpPr>
            <a:spLocks noChangeShapeType="1"/>
          </p:cNvSpPr>
          <p:nvPr/>
        </p:nvSpPr>
        <p:spPr bwMode="auto">
          <a:xfrm flipH="1">
            <a:off x="2244725" y="623888"/>
            <a:ext cx="1952625" cy="2941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Line 3"/>
          <p:cNvSpPr>
            <a:spLocks noChangeShapeType="1"/>
          </p:cNvSpPr>
          <p:nvPr/>
        </p:nvSpPr>
        <p:spPr bwMode="auto">
          <a:xfrm flipV="1">
            <a:off x="3184525" y="2765425"/>
            <a:ext cx="1020763" cy="922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3294063" y="2493963"/>
            <a:ext cx="519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itchFamily="18" charset="2"/>
              </a:rPr>
              <a:t>P</a:t>
            </a:r>
            <a:r>
              <a:rPr lang="en-US" altLang="en-US" sz="2400" baseline="-25000">
                <a:latin typeface="Times New Roman" pitchFamily="18" charset="0"/>
              </a:rPr>
              <a:t>1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430213"/>
            <a:ext cx="3794125" cy="29337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990" name="AutoShape 6"/>
          <p:cNvSpPr>
            <a:spLocks noChangeArrowheads="1"/>
          </p:cNvSpPr>
          <p:nvPr/>
        </p:nvSpPr>
        <p:spPr bwMode="auto">
          <a:xfrm>
            <a:off x="5043488" y="356552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991" name="AutoShape 7"/>
          <p:cNvSpPr>
            <a:spLocks noChangeArrowheads="1"/>
          </p:cNvSpPr>
          <p:nvPr/>
        </p:nvSpPr>
        <p:spPr bwMode="auto">
          <a:xfrm flipH="1">
            <a:off x="852488" y="356552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4197350" y="623888"/>
            <a:ext cx="0" cy="2149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3" name="AutoShape 9"/>
          <p:cNvSpPr>
            <a:spLocks noChangeArrowheads="1"/>
          </p:cNvSpPr>
          <p:nvPr/>
        </p:nvSpPr>
        <p:spPr bwMode="auto">
          <a:xfrm rot="955349">
            <a:off x="5443538" y="806450"/>
            <a:ext cx="2540000" cy="1797050"/>
          </a:xfrm>
          <a:prstGeom prst="parallelogram">
            <a:avLst>
              <a:gd name="adj" fmla="val 714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 flipV="1">
            <a:off x="593725" y="4425950"/>
            <a:ext cx="1806575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4210050" y="635000"/>
            <a:ext cx="1816100" cy="293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6156325" y="4700588"/>
            <a:ext cx="1562100" cy="15859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197350" y="647700"/>
            <a:ext cx="2759075" cy="700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 flipV="1">
            <a:off x="4183063" y="2141538"/>
            <a:ext cx="2781300" cy="639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2132013" y="3756025"/>
            <a:ext cx="260350" cy="6937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 flipH="1">
            <a:off x="6132513" y="4083050"/>
            <a:ext cx="222250" cy="625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940550" y="1347788"/>
            <a:ext cx="30163" cy="785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 flipV="1">
            <a:off x="593725" y="3763963"/>
            <a:ext cx="1531938" cy="2338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3" name="Line 19"/>
          <p:cNvSpPr>
            <a:spLocks noChangeShapeType="1"/>
          </p:cNvSpPr>
          <p:nvPr/>
        </p:nvSpPr>
        <p:spPr bwMode="auto">
          <a:xfrm flipV="1">
            <a:off x="2125663" y="3565525"/>
            <a:ext cx="120650" cy="1905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4" name="Line 20"/>
          <p:cNvSpPr>
            <a:spLocks noChangeShapeType="1"/>
          </p:cNvSpPr>
          <p:nvPr/>
        </p:nvSpPr>
        <p:spPr bwMode="auto">
          <a:xfrm flipV="1">
            <a:off x="2384425" y="3679825"/>
            <a:ext cx="792163" cy="7620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5" name="Line 21"/>
          <p:cNvSpPr>
            <a:spLocks noChangeShapeType="1"/>
          </p:cNvSpPr>
          <p:nvPr/>
        </p:nvSpPr>
        <p:spPr bwMode="auto">
          <a:xfrm flipH="1" flipV="1">
            <a:off x="5554663" y="4130675"/>
            <a:ext cx="585787" cy="5778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6" name="Line 22"/>
          <p:cNvSpPr>
            <a:spLocks noChangeShapeType="1"/>
          </p:cNvSpPr>
          <p:nvPr/>
        </p:nvSpPr>
        <p:spPr bwMode="auto">
          <a:xfrm>
            <a:off x="4197350" y="2787650"/>
            <a:ext cx="1357313" cy="1349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Line 23"/>
          <p:cNvSpPr>
            <a:spLocks noChangeShapeType="1"/>
          </p:cNvSpPr>
          <p:nvPr/>
        </p:nvSpPr>
        <p:spPr bwMode="auto">
          <a:xfrm>
            <a:off x="6026150" y="3565525"/>
            <a:ext cx="320675" cy="5111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Line 24"/>
          <p:cNvSpPr>
            <a:spLocks noChangeShapeType="1"/>
          </p:cNvSpPr>
          <p:nvPr/>
        </p:nvSpPr>
        <p:spPr bwMode="auto">
          <a:xfrm>
            <a:off x="6354763" y="4083050"/>
            <a:ext cx="1363662" cy="2203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9" name="Line 25"/>
          <p:cNvSpPr>
            <a:spLocks noChangeShapeType="1"/>
          </p:cNvSpPr>
          <p:nvPr/>
        </p:nvSpPr>
        <p:spPr bwMode="auto">
          <a:xfrm>
            <a:off x="6956425" y="1339850"/>
            <a:ext cx="1074738" cy="274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8031163" y="1614488"/>
            <a:ext cx="53975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 flipV="1">
            <a:off x="6964363" y="1943100"/>
            <a:ext cx="958850" cy="1968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 flipV="1">
            <a:off x="7923213" y="1774825"/>
            <a:ext cx="655637" cy="168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3792538" y="1541463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L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2284413" y="3652838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l</a:t>
            </a:r>
            <a:r>
              <a:rPr lang="en-US" altLang="en-US" sz="2400" baseline="-25000">
                <a:latin typeface="Times New Roman" pitchFamily="18" charset="0"/>
              </a:rPr>
              <a:t>1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5918200" y="4017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l</a:t>
            </a:r>
            <a:r>
              <a:rPr lang="en-US" altLang="en-US" sz="2400" baseline="-25000">
                <a:latin typeface="Times New Roman" pitchFamily="18" charset="0"/>
              </a:rPr>
              <a:t>2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6497638" y="14668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l</a:t>
            </a:r>
            <a:r>
              <a:rPr lang="en-US" altLang="en-US" sz="2400" baseline="-25000">
                <a:latin typeface="Times New Roman" pitchFamily="18" charset="0"/>
              </a:rPr>
              <a:t>3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4997450" y="3087688"/>
            <a:ext cx="519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itchFamily="18" charset="2"/>
              </a:rPr>
              <a:t>P</a:t>
            </a:r>
            <a:r>
              <a:rPr lang="en-US" altLang="en-US" sz="2400" baseline="-25000">
                <a:latin typeface="Times New Roman" pitchFamily="18" charset="0"/>
              </a:rPr>
              <a:t>2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4357688" y="1884363"/>
            <a:ext cx="519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itchFamily="18" charset="2"/>
              </a:rPr>
              <a:t>P</a:t>
            </a:r>
            <a:r>
              <a:rPr lang="en-US" altLang="en-US" sz="2400" baseline="-25000">
                <a:latin typeface="Times New Roman" pitchFamily="18" charset="0"/>
              </a:rPr>
              <a:t>3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3344863" y="0"/>
            <a:ext cx="2678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3-Camera Geometry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304800" y="56642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42021" name="Text Box 37"/>
          <p:cNvSpPr txBox="1">
            <a:spLocks noChangeArrowheads="1"/>
          </p:cNvSpPr>
          <p:nvPr/>
        </p:nvSpPr>
        <p:spPr bwMode="auto">
          <a:xfrm>
            <a:off x="7543800" y="59690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42022" name="Text Box 38"/>
          <p:cNvSpPr txBox="1">
            <a:spLocks noChangeArrowheads="1"/>
          </p:cNvSpPr>
          <p:nvPr/>
        </p:nvSpPr>
        <p:spPr bwMode="auto">
          <a:xfrm>
            <a:off x="8382000" y="18542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3</a:t>
            </a:r>
          </a:p>
        </p:txBody>
      </p:sp>
      <p:sp>
        <p:nvSpPr>
          <p:cNvPr id="42023" name="Text Box 39"/>
          <p:cNvSpPr txBox="1">
            <a:spLocks noChangeArrowheads="1"/>
          </p:cNvSpPr>
          <p:nvPr/>
        </p:nvSpPr>
        <p:spPr bwMode="auto">
          <a:xfrm>
            <a:off x="0" y="415925"/>
            <a:ext cx="3676650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The fact that the projection of any point </a:t>
            </a:r>
            <a:r>
              <a:rPr lang="en-US" altLang="en-US" sz="2800" b="1">
                <a:latin typeface="Times New Roman" pitchFamily="18" charset="0"/>
              </a:rPr>
              <a:t>P </a:t>
            </a:r>
            <a:r>
              <a:rPr lang="en-US" altLang="en-US" sz="2800">
                <a:latin typeface="Times New Roman" pitchFamily="18" charset="0"/>
              </a:rPr>
              <a:t>on </a:t>
            </a:r>
            <a:r>
              <a:rPr lang="en-US" altLang="en-US" sz="2800" b="1">
                <a:latin typeface="Times New Roman" pitchFamily="18" charset="0"/>
              </a:rPr>
              <a:t>L</a:t>
            </a:r>
            <a:r>
              <a:rPr lang="en-US" altLang="en-US" sz="2800">
                <a:latin typeface="Times New Roman" pitchFamily="18" charset="0"/>
              </a:rPr>
              <a:t> in image </a:t>
            </a:r>
            <a:r>
              <a:rPr lang="en-US" altLang="en-US" sz="2800" i="1">
                <a:latin typeface="Times New Roman" pitchFamily="18" charset="0"/>
              </a:rPr>
              <a:t>i</a:t>
            </a:r>
            <a:r>
              <a:rPr lang="en-US" altLang="en-US" sz="2800">
                <a:latin typeface="Times New Roman" pitchFamily="18" charset="0"/>
              </a:rPr>
              <a:t> belongs to the line </a:t>
            </a:r>
            <a:r>
              <a:rPr lang="en-US" altLang="en-US" sz="2800" i="1">
                <a:latin typeface="Times New Roman" pitchFamily="18" charset="0"/>
              </a:rPr>
              <a:t>l</a:t>
            </a:r>
            <a:r>
              <a:rPr lang="en-US" altLang="en-US" sz="2800" baseline="-25000">
                <a:latin typeface="Times New Roman" pitchFamily="18" charset="0"/>
              </a:rPr>
              <a:t>i</a:t>
            </a:r>
            <a:r>
              <a:rPr lang="en-US" altLang="en-US" sz="2800">
                <a:latin typeface="Times New Roman" pitchFamily="18" charset="0"/>
              </a:rPr>
              <a:t> can be written as:</a:t>
            </a:r>
          </a:p>
        </p:txBody>
      </p:sp>
      <p:graphicFrame>
        <p:nvGraphicFramePr>
          <p:cNvPr id="42024" name="Object 40"/>
          <p:cNvGraphicFramePr>
            <a:graphicFrameLocks noChangeAspect="1"/>
          </p:cNvGraphicFramePr>
          <p:nvPr/>
        </p:nvGraphicFramePr>
        <p:xfrm>
          <a:off x="617538" y="2509838"/>
          <a:ext cx="2547937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2" name="Equation" r:id="rId4" imgW="685800" imgH="241300" progId="Equation.3">
                  <p:embed/>
                </p:oleObj>
              </mc:Choice>
              <mc:Fallback>
                <p:oleObj name="Equation" r:id="rId4" imgW="685800" imgH="2413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8" y="2509838"/>
                        <a:ext cx="2547937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Line 2"/>
          <p:cNvSpPr>
            <a:spLocks noChangeShapeType="1"/>
          </p:cNvSpPr>
          <p:nvPr/>
        </p:nvSpPr>
        <p:spPr bwMode="auto">
          <a:xfrm flipV="1">
            <a:off x="2279650" y="3565525"/>
            <a:ext cx="120650" cy="1905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 flipV="1">
            <a:off x="2538413" y="3679825"/>
            <a:ext cx="792162" cy="7620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2438400" y="36528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l</a:t>
            </a:r>
            <a:r>
              <a:rPr lang="en-US" altLang="en-US" sz="2400" baseline="-25000">
                <a:latin typeface="Times New Roman" pitchFamily="18" charset="0"/>
              </a:rPr>
              <a:t>1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2286000" y="3756025"/>
            <a:ext cx="260350" cy="6937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4" name="AutoShape 6"/>
          <p:cNvSpPr>
            <a:spLocks noChangeArrowheads="1"/>
          </p:cNvSpPr>
          <p:nvPr/>
        </p:nvSpPr>
        <p:spPr bwMode="auto">
          <a:xfrm flipH="1">
            <a:off x="1006475" y="356552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 flipV="1">
            <a:off x="593725" y="4425950"/>
            <a:ext cx="1806575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 flipV="1">
            <a:off x="593725" y="3763963"/>
            <a:ext cx="1531938" cy="2338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 flipH="1">
            <a:off x="2244725" y="623888"/>
            <a:ext cx="1952625" cy="2941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 flipV="1">
            <a:off x="3184525" y="2765425"/>
            <a:ext cx="1020763" cy="922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3448050" y="2493963"/>
            <a:ext cx="519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itchFamily="18" charset="2"/>
              </a:rPr>
              <a:t>P</a:t>
            </a:r>
            <a:r>
              <a:rPr lang="en-US" altLang="en-US" sz="2400" baseline="-25000">
                <a:latin typeface="Times New Roman" pitchFamily="18" charset="0"/>
              </a:rPr>
              <a:t>1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153988" y="430213"/>
            <a:ext cx="3794125" cy="5275262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3021" name="AutoShape 13"/>
          <p:cNvSpPr>
            <a:spLocks noChangeArrowheads="1"/>
          </p:cNvSpPr>
          <p:nvPr/>
        </p:nvSpPr>
        <p:spPr bwMode="auto">
          <a:xfrm>
            <a:off x="5043488" y="3565525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4197350" y="623888"/>
            <a:ext cx="0" cy="2149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3" name="AutoShape 15"/>
          <p:cNvSpPr>
            <a:spLocks noChangeArrowheads="1"/>
          </p:cNvSpPr>
          <p:nvPr/>
        </p:nvSpPr>
        <p:spPr bwMode="auto">
          <a:xfrm rot="955349">
            <a:off x="5443538" y="806450"/>
            <a:ext cx="2540000" cy="1797050"/>
          </a:xfrm>
          <a:prstGeom prst="parallelogram">
            <a:avLst>
              <a:gd name="adj" fmla="val 714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4210050" y="635000"/>
            <a:ext cx="1816100" cy="293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>
            <a:off x="6156325" y="4700588"/>
            <a:ext cx="1562100" cy="15859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4197350" y="647700"/>
            <a:ext cx="2759075" cy="700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7" name="Line 19"/>
          <p:cNvSpPr>
            <a:spLocks noChangeShapeType="1"/>
          </p:cNvSpPr>
          <p:nvPr/>
        </p:nvSpPr>
        <p:spPr bwMode="auto">
          <a:xfrm flipV="1">
            <a:off x="4183063" y="2141538"/>
            <a:ext cx="2781300" cy="639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flipH="1">
            <a:off x="6132513" y="4083050"/>
            <a:ext cx="222250" cy="625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9" name="Line 21"/>
          <p:cNvSpPr>
            <a:spLocks noChangeShapeType="1"/>
          </p:cNvSpPr>
          <p:nvPr/>
        </p:nvSpPr>
        <p:spPr bwMode="auto">
          <a:xfrm>
            <a:off x="6940550" y="1347788"/>
            <a:ext cx="30163" cy="785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 flipH="1" flipV="1">
            <a:off x="5554663" y="4130675"/>
            <a:ext cx="585787" cy="5778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1" name="Line 23"/>
          <p:cNvSpPr>
            <a:spLocks noChangeShapeType="1"/>
          </p:cNvSpPr>
          <p:nvPr/>
        </p:nvSpPr>
        <p:spPr bwMode="auto">
          <a:xfrm>
            <a:off x="4197350" y="2787650"/>
            <a:ext cx="1357313" cy="1349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Line 24"/>
          <p:cNvSpPr>
            <a:spLocks noChangeShapeType="1"/>
          </p:cNvSpPr>
          <p:nvPr/>
        </p:nvSpPr>
        <p:spPr bwMode="auto">
          <a:xfrm>
            <a:off x="6026150" y="3565525"/>
            <a:ext cx="320675" cy="5111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3" name="Line 25"/>
          <p:cNvSpPr>
            <a:spLocks noChangeShapeType="1"/>
          </p:cNvSpPr>
          <p:nvPr/>
        </p:nvSpPr>
        <p:spPr bwMode="auto">
          <a:xfrm>
            <a:off x="6354763" y="4083050"/>
            <a:ext cx="1363662" cy="2203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6956425" y="1339850"/>
            <a:ext cx="1074738" cy="274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8031163" y="1614488"/>
            <a:ext cx="53975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 flipV="1">
            <a:off x="6964363" y="1943100"/>
            <a:ext cx="958850" cy="1968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7" name="Line 29"/>
          <p:cNvSpPr>
            <a:spLocks noChangeShapeType="1"/>
          </p:cNvSpPr>
          <p:nvPr/>
        </p:nvSpPr>
        <p:spPr bwMode="auto">
          <a:xfrm flipV="1">
            <a:off x="7923213" y="1774825"/>
            <a:ext cx="655637" cy="168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3792538" y="1541463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L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5918200" y="4017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l</a:t>
            </a:r>
            <a:r>
              <a:rPr lang="en-US" altLang="en-US" sz="2400" baseline="-25000">
                <a:latin typeface="Times New Roman" pitchFamily="18" charset="0"/>
              </a:rPr>
              <a:t>2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6497638" y="14668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itchFamily="18" charset="0"/>
              </a:rPr>
              <a:t>l</a:t>
            </a:r>
            <a:r>
              <a:rPr lang="en-US" altLang="en-US" sz="2400" baseline="-25000">
                <a:latin typeface="Times New Roman" pitchFamily="18" charset="0"/>
              </a:rPr>
              <a:t>3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4997450" y="3087688"/>
            <a:ext cx="519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itchFamily="18" charset="2"/>
              </a:rPr>
              <a:t>P</a:t>
            </a:r>
            <a:r>
              <a:rPr lang="en-US" altLang="en-US" sz="2400" baseline="-25000">
                <a:latin typeface="Times New Roman" pitchFamily="18" charset="0"/>
              </a:rPr>
              <a:t>2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4357688" y="1884363"/>
            <a:ext cx="519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pitchFamily="18" charset="2"/>
              </a:rPr>
              <a:t>P</a:t>
            </a:r>
            <a:r>
              <a:rPr lang="en-US" altLang="en-US" sz="2400" baseline="-25000">
                <a:latin typeface="Times New Roman" pitchFamily="18" charset="0"/>
              </a:rPr>
              <a:t>3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3344863" y="0"/>
            <a:ext cx="2678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3-Camera Geometry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304800" y="56642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43045" name="Text Box 37"/>
          <p:cNvSpPr txBox="1">
            <a:spLocks noChangeArrowheads="1"/>
          </p:cNvSpPr>
          <p:nvPr/>
        </p:nvSpPr>
        <p:spPr bwMode="auto">
          <a:xfrm>
            <a:off x="7543800" y="59690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43046" name="Text Box 38"/>
          <p:cNvSpPr txBox="1">
            <a:spLocks noChangeArrowheads="1"/>
          </p:cNvSpPr>
          <p:nvPr/>
        </p:nvSpPr>
        <p:spPr bwMode="auto">
          <a:xfrm>
            <a:off x="8382000" y="18542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r>
              <a:rPr lang="en-US" altLang="en-US" sz="2400" b="1" baseline="-25000">
                <a:latin typeface="Times New Roman" pitchFamily="18" charset="0"/>
              </a:rPr>
              <a:t>3</a:t>
            </a:r>
          </a:p>
        </p:txBody>
      </p:sp>
      <p:sp>
        <p:nvSpPr>
          <p:cNvPr id="43047" name="Text Box 39"/>
          <p:cNvSpPr txBox="1">
            <a:spLocks noChangeArrowheads="1"/>
          </p:cNvSpPr>
          <p:nvPr/>
        </p:nvSpPr>
        <p:spPr bwMode="auto">
          <a:xfrm>
            <a:off x="153988" y="446088"/>
            <a:ext cx="3676650" cy="521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Since this is true for </a:t>
            </a:r>
            <a:r>
              <a:rPr lang="en-US" altLang="en-US" sz="2800" i="1">
                <a:latin typeface="Times New Roman" pitchFamily="18" charset="0"/>
              </a:rPr>
              <a:t>any</a:t>
            </a:r>
            <a:r>
              <a:rPr lang="en-US" altLang="en-US" sz="2800">
                <a:latin typeface="Times New Roman" pitchFamily="18" charset="0"/>
              </a:rPr>
              <a:t> point </a:t>
            </a:r>
            <a:r>
              <a:rPr lang="en-US" altLang="en-US" sz="2800" b="1">
                <a:latin typeface="Times New Roman" pitchFamily="18" charset="0"/>
              </a:rPr>
              <a:t>P </a:t>
            </a:r>
            <a:r>
              <a:rPr lang="en-US" altLang="en-US" sz="2800">
                <a:latin typeface="Times New Roman" pitchFamily="18" charset="0"/>
              </a:rPr>
              <a:t>on </a:t>
            </a:r>
            <a:r>
              <a:rPr lang="en-US" altLang="en-US" sz="2800" b="1">
                <a:latin typeface="Times New Roman" pitchFamily="18" charset="0"/>
              </a:rPr>
              <a:t>L</a:t>
            </a:r>
            <a:r>
              <a:rPr lang="en-US" altLang="en-US" sz="2800">
                <a:latin typeface="Times New Roman" pitchFamily="18" charset="0"/>
              </a:rPr>
              <a:t>, the matrix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must be of rank 2. This is expressed by an expression linear in </a:t>
            </a:r>
            <a:r>
              <a:rPr lang="en-US" altLang="en-US" sz="2800" i="1">
                <a:latin typeface="Times New Roman" pitchFamily="18" charset="0"/>
              </a:rPr>
              <a:t>l</a:t>
            </a:r>
            <a:r>
              <a:rPr lang="en-US" altLang="en-US" sz="2800" baseline="-25000">
                <a:latin typeface="Times New Roman" pitchFamily="18" charset="0"/>
              </a:rPr>
              <a:t>1</a:t>
            </a:r>
            <a:r>
              <a:rPr lang="en-US" altLang="en-US" sz="2800">
                <a:latin typeface="Times New Roman" pitchFamily="18" charset="0"/>
              </a:rPr>
              <a:t>, </a:t>
            </a:r>
            <a:r>
              <a:rPr lang="en-US" altLang="en-US" sz="2800" i="1">
                <a:latin typeface="Times New Roman" pitchFamily="18" charset="0"/>
              </a:rPr>
              <a:t>l</a:t>
            </a:r>
            <a:r>
              <a:rPr lang="en-US" altLang="en-US" sz="2800" baseline="-25000">
                <a:latin typeface="Times New Roman" pitchFamily="18" charset="0"/>
              </a:rPr>
              <a:t>2</a:t>
            </a:r>
            <a:r>
              <a:rPr lang="en-US" altLang="en-US" sz="2800">
                <a:latin typeface="Times New Roman" pitchFamily="18" charset="0"/>
              </a:rPr>
              <a:t>, </a:t>
            </a:r>
            <a:r>
              <a:rPr lang="en-US" altLang="en-US" sz="2800" i="1">
                <a:latin typeface="Times New Roman" pitchFamily="18" charset="0"/>
              </a:rPr>
              <a:t>l</a:t>
            </a:r>
            <a:r>
              <a:rPr lang="en-US" altLang="en-US" sz="2800" baseline="-25000">
                <a:latin typeface="Times New Roman" pitchFamily="18" charset="0"/>
              </a:rPr>
              <a:t>3</a:t>
            </a:r>
            <a:r>
              <a:rPr lang="en-US" altLang="en-US" sz="2800">
                <a:latin typeface="Times New Roman" pitchFamily="18" charset="0"/>
              </a:rPr>
              <a:t> </a:t>
            </a:r>
            <a:r>
              <a:rPr lang="en-US" altLang="en-US" sz="2800">
                <a:latin typeface="Times New Roman" pitchFamily="18" charset="0"/>
                <a:sym typeface="Wingdings" pitchFamily="2" charset="2"/>
              </a:rPr>
              <a:t> the trilinear (trifocal) tensor</a:t>
            </a:r>
            <a:endParaRPr lang="en-US" altLang="en-US" sz="2800">
              <a:latin typeface="Times New Roman" pitchFamily="18" charset="0"/>
            </a:endParaRPr>
          </a:p>
        </p:txBody>
      </p:sp>
      <p:graphicFrame>
        <p:nvGraphicFramePr>
          <p:cNvPr id="43048" name="Object 40"/>
          <p:cNvGraphicFramePr>
            <a:graphicFrameLocks noChangeAspect="1"/>
          </p:cNvGraphicFramePr>
          <p:nvPr/>
        </p:nvGraphicFramePr>
        <p:xfrm>
          <a:off x="1236663" y="1371600"/>
          <a:ext cx="1377950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6" name="Equation" r:id="rId4" imgW="520700" imgH="787400" progId="Equation.3">
                  <p:embed/>
                </p:oleObj>
              </mc:Choice>
              <mc:Fallback>
                <p:oleObj name="Equation" r:id="rId4" imgW="520700" imgH="7874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1371600"/>
                        <a:ext cx="1377950" cy="208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Example: View Transfer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0900" y="5588000"/>
            <a:ext cx="7772400" cy="868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000"/>
              <a:t>Example from A. Shashua, CVPR’97.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1498600" y="1052513"/>
            <a:ext cx="6032500" cy="2935287"/>
            <a:chOff x="1183" y="824"/>
            <a:chExt cx="2984" cy="1452"/>
          </a:xfrm>
        </p:grpSpPr>
        <p:pic>
          <p:nvPicPr>
            <p:cNvPr id="44039" name="Picture 5" descr="src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" y="836"/>
              <a:ext cx="780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0" name="Picture 6" descr="src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1" y="836"/>
              <a:ext cx="780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1" name="Freeform 7"/>
            <p:cNvSpPr>
              <a:spLocks/>
            </p:cNvSpPr>
            <p:nvPr/>
          </p:nvSpPr>
          <p:spPr bwMode="auto">
            <a:xfrm>
              <a:off x="1631" y="1120"/>
              <a:ext cx="798" cy="178"/>
            </a:xfrm>
            <a:custGeom>
              <a:avLst/>
              <a:gdLst>
                <a:gd name="T0" fmla="*/ 0 w 2070"/>
                <a:gd name="T1" fmla="*/ 69 h 226"/>
                <a:gd name="T2" fmla="*/ 9 w 2070"/>
                <a:gd name="T3" fmla="*/ 3 h 226"/>
                <a:gd name="T4" fmla="*/ 18 w 2070"/>
                <a:gd name="T5" fmla="*/ 50 h 2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70" h="226">
                  <a:moveTo>
                    <a:pt x="0" y="226"/>
                  </a:moveTo>
                  <a:cubicBezTo>
                    <a:pt x="337" y="123"/>
                    <a:pt x="675" y="20"/>
                    <a:pt x="1020" y="10"/>
                  </a:cubicBezTo>
                  <a:cubicBezTo>
                    <a:pt x="1365" y="0"/>
                    <a:pt x="1717" y="83"/>
                    <a:pt x="2070" y="166"/>
                  </a:cubicBezTo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42" name="Rectangle 8"/>
            <p:cNvSpPr>
              <a:spLocks noChangeArrowheads="1"/>
            </p:cNvSpPr>
            <p:nvPr/>
          </p:nvSpPr>
          <p:spPr bwMode="auto">
            <a:xfrm>
              <a:off x="1547" y="1298"/>
              <a:ext cx="78" cy="78"/>
            </a:xfrm>
            <a:prstGeom prst="rect">
              <a:avLst/>
            </a:prstGeom>
            <a:noFill/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43" name="Rectangle 9"/>
            <p:cNvSpPr>
              <a:spLocks noChangeArrowheads="1"/>
            </p:cNvSpPr>
            <p:nvPr/>
          </p:nvSpPr>
          <p:spPr bwMode="auto">
            <a:xfrm>
              <a:off x="2423" y="1250"/>
              <a:ext cx="78" cy="78"/>
            </a:xfrm>
            <a:prstGeom prst="rect">
              <a:avLst/>
            </a:prstGeom>
            <a:noFill/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pic>
          <p:nvPicPr>
            <p:cNvPr id="44044" name="Picture 10" descr="src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" y="824"/>
              <a:ext cx="780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5" name="Text Box 11"/>
            <p:cNvSpPr txBox="1">
              <a:spLocks noChangeArrowheads="1"/>
            </p:cNvSpPr>
            <p:nvPr/>
          </p:nvSpPr>
          <p:spPr bwMode="auto">
            <a:xfrm>
              <a:off x="2355" y="1232"/>
              <a:ext cx="25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altLang="en-US" b="1">
                  <a:solidFill>
                    <a:schemeClr val="bg1"/>
                  </a:solidFill>
                  <a:cs typeface="Arial" charset="0"/>
                </a:rPr>
                <a:t>’</a:t>
              </a:r>
            </a:p>
          </p:txBody>
        </p:sp>
        <p:sp>
          <p:nvSpPr>
            <p:cNvPr id="44046" name="Text Box 12"/>
            <p:cNvSpPr txBox="1">
              <a:spLocks noChangeArrowheads="1"/>
            </p:cNvSpPr>
            <p:nvPr/>
          </p:nvSpPr>
          <p:spPr bwMode="auto">
            <a:xfrm>
              <a:off x="1452" y="1293"/>
              <a:ext cx="202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altLang="en-US" b="1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44047" name="Text Box 13"/>
            <p:cNvSpPr txBox="1">
              <a:spLocks noChangeArrowheads="1"/>
            </p:cNvSpPr>
            <p:nvPr/>
          </p:nvSpPr>
          <p:spPr bwMode="auto">
            <a:xfrm>
              <a:off x="3671" y="1280"/>
              <a:ext cx="314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altLang="en-US" b="1">
                  <a:solidFill>
                    <a:schemeClr val="bg1"/>
                  </a:solidFill>
                  <a:cs typeface="Arial" charset="0"/>
                </a:rPr>
                <a:t>’’</a:t>
              </a:r>
            </a:p>
          </p:txBody>
        </p:sp>
        <p:sp>
          <p:nvSpPr>
            <p:cNvPr id="44048" name="Rectangle 14"/>
            <p:cNvSpPr>
              <a:spLocks noChangeArrowheads="1"/>
            </p:cNvSpPr>
            <p:nvPr/>
          </p:nvSpPr>
          <p:spPr bwMode="auto">
            <a:xfrm>
              <a:off x="3807" y="1248"/>
              <a:ext cx="78" cy="78"/>
            </a:xfrm>
            <a:prstGeom prst="rect">
              <a:avLst/>
            </a:prstGeom>
            <a:noFill/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4037" name="Text Box 15"/>
          <p:cNvSpPr txBox="1">
            <a:spLocks noChangeArrowheads="1"/>
          </p:cNvSpPr>
          <p:nvPr/>
        </p:nvSpPr>
        <p:spPr bwMode="auto">
          <a:xfrm>
            <a:off x="1263650" y="4202113"/>
            <a:ext cx="65420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</a:rPr>
              <a:t>Given correspondence (</a:t>
            </a:r>
            <a:r>
              <a:rPr lang="en-US" altLang="en-US" sz="2800" b="1">
                <a:latin typeface="Times New Roman" pitchFamily="18" charset="0"/>
              </a:rPr>
              <a:t>p</a:t>
            </a:r>
            <a:r>
              <a:rPr lang="en-US" altLang="en-US" sz="2800">
                <a:latin typeface="Times New Roman" pitchFamily="18" charset="0"/>
              </a:rPr>
              <a:t>,</a:t>
            </a:r>
            <a:r>
              <a:rPr lang="en-US" altLang="en-US" sz="2800" b="1">
                <a:latin typeface="Times New Roman" pitchFamily="18" charset="0"/>
              </a:rPr>
              <a:t>p</a:t>
            </a:r>
            <a:r>
              <a:rPr lang="en-US" altLang="en-US" sz="2800">
                <a:latin typeface="Times New Roman" pitchFamily="18" charset="0"/>
              </a:rPr>
              <a:t>’), predict position of point </a:t>
            </a:r>
            <a:r>
              <a:rPr lang="en-US" altLang="en-US" sz="2800" b="1">
                <a:latin typeface="Times New Roman" pitchFamily="18" charset="0"/>
              </a:rPr>
              <a:t>p</a:t>
            </a:r>
            <a:r>
              <a:rPr lang="en-US" altLang="en-US" sz="2800">
                <a:latin typeface="Times New Roman" pitchFamily="18" charset="0"/>
              </a:rPr>
              <a:t>” in novel image</a:t>
            </a:r>
          </a:p>
        </p:txBody>
      </p:sp>
      <p:sp>
        <p:nvSpPr>
          <p:cNvPr id="44038" name="AutoShape 16">
            <a:hlinkClick r:id="rId5" action="ppaction://hlinkfile" highlightClick="1"/>
          </p:cNvPr>
          <p:cNvSpPr>
            <a:spLocks noChangeArrowheads="1"/>
          </p:cNvSpPr>
          <p:nvPr/>
        </p:nvSpPr>
        <p:spPr bwMode="auto">
          <a:xfrm>
            <a:off x="8302625" y="5978525"/>
            <a:ext cx="354013" cy="354013"/>
          </a:xfrm>
          <a:prstGeom prst="actionButtonDocumen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1905000" y="0"/>
            <a:ext cx="548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Mosaicing + View Interpolation (INRIA)</a:t>
            </a:r>
          </a:p>
        </p:txBody>
      </p:sp>
      <p:pic>
        <p:nvPicPr>
          <p:cNvPr id="45059" name="Picture 5" descr="im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533400"/>
            <a:ext cx="2057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6" descr="im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533400"/>
            <a:ext cx="2057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7" descr="im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533400"/>
            <a:ext cx="2057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Text Box 8"/>
          <p:cNvSpPr txBox="1">
            <a:spLocks noChangeArrowheads="1"/>
          </p:cNvSpPr>
          <p:nvPr/>
        </p:nvSpPr>
        <p:spPr bwMode="auto">
          <a:xfrm>
            <a:off x="52388" y="4335463"/>
            <a:ext cx="25701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Example from Laveau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and Faugeras</a:t>
            </a:r>
          </a:p>
        </p:txBody>
      </p:sp>
      <p:grpSp>
        <p:nvGrpSpPr>
          <p:cNvPr id="45063" name="Group 3"/>
          <p:cNvGrpSpPr>
            <a:grpSpLocks/>
          </p:cNvGrpSpPr>
          <p:nvPr/>
        </p:nvGrpSpPr>
        <p:grpSpPr bwMode="auto">
          <a:xfrm>
            <a:off x="2392363" y="2057400"/>
            <a:ext cx="5988050" cy="4648200"/>
            <a:chOff x="2947988" y="2057400"/>
            <a:chExt cx="4876800" cy="3786188"/>
          </a:xfrm>
        </p:grpSpPr>
        <p:pic>
          <p:nvPicPr>
            <p:cNvPr id="2" name="iroad2.mpg">
              <a:hlinkClick r:id="" action="ppaction://media"/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988" y="2057400"/>
              <a:ext cx="487680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iroad2.mpg">
              <a:hlinkClick r:id="" action="ppaction://media"/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988" y="4014788"/>
              <a:ext cx="487680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2"/>
          <p:cNvGrpSpPr>
            <a:grpSpLocks/>
          </p:cNvGrpSpPr>
          <p:nvPr/>
        </p:nvGrpSpPr>
        <p:grpSpPr bwMode="auto">
          <a:xfrm>
            <a:off x="0" y="1622425"/>
            <a:ext cx="9144000" cy="1962150"/>
            <a:chOff x="524" y="1048"/>
            <a:chExt cx="3579" cy="768"/>
          </a:xfrm>
        </p:grpSpPr>
        <p:pic>
          <p:nvPicPr>
            <p:cNvPr id="46108" name="Picture 3" descr="im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" y="1048"/>
              <a:ext cx="11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09" name="Picture 4" descr="im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7" y="1048"/>
              <a:ext cx="11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0" name="Picture 5" descr="im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1" y="1048"/>
              <a:ext cx="11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1" name="Rectangle 6"/>
          <p:cNvSpPr>
            <a:spLocks noGrp="1" noChangeArrowheads="1"/>
          </p:cNvSpPr>
          <p:nvPr>
            <p:ph type="title"/>
          </p:nvPr>
        </p:nvSpPr>
        <p:spPr>
          <a:xfrm>
            <a:off x="263525" y="-339725"/>
            <a:ext cx="85725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 err="1"/>
              <a:t>Example:Feature</a:t>
            </a:r>
            <a:r>
              <a:rPr lang="en-US" sz="4000" dirty="0"/>
              <a:t> Matching and Tracking</a:t>
            </a:r>
          </a:p>
        </p:txBody>
      </p:sp>
      <p:sp>
        <p:nvSpPr>
          <p:cNvPr id="46084" name="Rectangle 7"/>
          <p:cNvSpPr>
            <a:spLocks noChangeArrowheads="1"/>
          </p:cNvSpPr>
          <p:nvPr/>
        </p:nvSpPr>
        <p:spPr bwMode="auto">
          <a:xfrm>
            <a:off x="415925" y="2416175"/>
            <a:ext cx="177800" cy="177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85" name="Rectangle 8"/>
          <p:cNvSpPr>
            <a:spLocks noChangeArrowheads="1"/>
          </p:cNvSpPr>
          <p:nvPr/>
        </p:nvSpPr>
        <p:spPr bwMode="auto">
          <a:xfrm>
            <a:off x="4227513" y="2381250"/>
            <a:ext cx="177800" cy="177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cxnSp>
        <p:nvCxnSpPr>
          <p:cNvPr id="46086" name="AutoShape 9"/>
          <p:cNvCxnSpPr>
            <a:cxnSpLocks noChangeShapeType="1"/>
            <a:stCxn id="46084" idx="2"/>
            <a:endCxn id="46085" idx="2"/>
          </p:cNvCxnSpPr>
          <p:nvPr/>
        </p:nvCxnSpPr>
        <p:spPr bwMode="auto">
          <a:xfrm rot="5400000" flipH="1" flipV="1">
            <a:off x="2393156" y="685007"/>
            <a:ext cx="34925" cy="3811588"/>
          </a:xfrm>
          <a:prstGeom prst="curvedConnector3">
            <a:avLst>
              <a:gd name="adj1" fmla="val -613634"/>
            </a:avLst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87" name="Oval 10"/>
          <p:cNvSpPr>
            <a:spLocks noChangeArrowheads="1"/>
          </p:cNvSpPr>
          <p:nvPr/>
        </p:nvSpPr>
        <p:spPr bwMode="auto">
          <a:xfrm>
            <a:off x="2609850" y="2765425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46088" name="Group 11"/>
          <p:cNvGrpSpPr>
            <a:grpSpLocks/>
          </p:cNvGrpSpPr>
          <p:nvPr/>
        </p:nvGrpSpPr>
        <p:grpSpPr bwMode="auto">
          <a:xfrm>
            <a:off x="9525" y="4895850"/>
            <a:ext cx="9144000" cy="1962150"/>
            <a:chOff x="524" y="1048"/>
            <a:chExt cx="3579" cy="768"/>
          </a:xfrm>
        </p:grpSpPr>
        <p:pic>
          <p:nvPicPr>
            <p:cNvPr id="46105" name="Picture 12" descr="im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" y="1048"/>
              <a:ext cx="11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06" name="Picture 13" descr="im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7" y="1048"/>
              <a:ext cx="11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07" name="Picture 14" descr="im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1" y="1048"/>
              <a:ext cx="115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089" name="Oval 15"/>
          <p:cNvSpPr>
            <a:spLocks noChangeArrowheads="1"/>
          </p:cNvSpPr>
          <p:nvPr/>
        </p:nvSpPr>
        <p:spPr bwMode="auto">
          <a:xfrm>
            <a:off x="2619375" y="6038850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86032" name="Group 16"/>
          <p:cNvGrpSpPr>
            <a:grpSpLocks/>
          </p:cNvGrpSpPr>
          <p:nvPr/>
        </p:nvGrpSpPr>
        <p:grpSpPr bwMode="auto">
          <a:xfrm>
            <a:off x="425450" y="5059363"/>
            <a:ext cx="6986588" cy="1055687"/>
            <a:chOff x="268" y="3187"/>
            <a:chExt cx="4401" cy="665"/>
          </a:xfrm>
        </p:grpSpPr>
        <p:sp>
          <p:nvSpPr>
            <p:cNvPr id="46099" name="Rectangle 17"/>
            <p:cNvSpPr>
              <a:spLocks noChangeArrowheads="1"/>
            </p:cNvSpPr>
            <p:nvPr/>
          </p:nvSpPr>
          <p:spPr bwMode="auto">
            <a:xfrm>
              <a:off x="268" y="3584"/>
              <a:ext cx="112" cy="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6100" name="Rectangle 18"/>
            <p:cNvSpPr>
              <a:spLocks noChangeArrowheads="1"/>
            </p:cNvSpPr>
            <p:nvPr/>
          </p:nvSpPr>
          <p:spPr bwMode="auto">
            <a:xfrm>
              <a:off x="2585" y="3187"/>
              <a:ext cx="112" cy="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cxnSp>
          <p:nvCxnSpPr>
            <p:cNvPr id="46101" name="AutoShape 19"/>
            <p:cNvCxnSpPr>
              <a:cxnSpLocks noChangeShapeType="1"/>
              <a:stCxn id="46099" idx="2"/>
              <a:endCxn id="46100" idx="2"/>
            </p:cNvCxnSpPr>
            <p:nvPr/>
          </p:nvCxnSpPr>
          <p:spPr bwMode="auto">
            <a:xfrm rot="5400000" flipH="1" flipV="1">
              <a:off x="1284" y="2348"/>
              <a:ext cx="397" cy="2317"/>
            </a:xfrm>
            <a:prstGeom prst="curvedConnector3">
              <a:avLst>
                <a:gd name="adj1" fmla="val -34005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6102" name="Group 20"/>
            <p:cNvGrpSpPr>
              <a:grpSpLocks/>
            </p:cNvGrpSpPr>
            <p:nvPr/>
          </p:nvGrpSpPr>
          <p:grpSpPr bwMode="auto">
            <a:xfrm>
              <a:off x="1698" y="3321"/>
              <a:ext cx="2971" cy="531"/>
              <a:chOff x="1698" y="3185"/>
              <a:chExt cx="2971" cy="531"/>
            </a:xfrm>
          </p:grpSpPr>
          <p:sp>
            <p:nvSpPr>
              <p:cNvPr id="46103" name="Rectangle 21"/>
              <p:cNvSpPr>
                <a:spLocks noChangeArrowheads="1"/>
              </p:cNvSpPr>
              <p:nvPr/>
            </p:nvSpPr>
            <p:spPr bwMode="auto">
              <a:xfrm>
                <a:off x="4557" y="3185"/>
                <a:ext cx="112" cy="11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cxnSp>
            <p:nvCxnSpPr>
              <p:cNvPr id="46104" name="AutoShape 22"/>
              <p:cNvCxnSpPr>
                <a:cxnSpLocks noChangeShapeType="1"/>
                <a:stCxn id="46089" idx="5"/>
                <a:endCxn id="46103" idx="2"/>
              </p:cNvCxnSpPr>
              <p:nvPr/>
            </p:nvCxnSpPr>
            <p:spPr bwMode="auto">
              <a:xfrm rot="5400000" flipH="1" flipV="1">
                <a:off x="2951" y="2053"/>
                <a:ext cx="410" cy="2915"/>
              </a:xfrm>
              <a:prstGeom prst="curvedConnector3">
                <a:avLst>
                  <a:gd name="adj1" fmla="val -37074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86039" name="Text Box 23"/>
          <p:cNvSpPr txBox="1">
            <a:spLocks noChangeArrowheads="1"/>
          </p:cNvSpPr>
          <p:nvPr/>
        </p:nvSpPr>
        <p:spPr bwMode="auto">
          <a:xfrm>
            <a:off x="134938" y="503238"/>
            <a:ext cx="90090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The image content at the location </a:t>
            </a:r>
            <a:r>
              <a:rPr lang="en-US" altLang="en-US" sz="2400" b="1">
                <a:latin typeface="Times New Roman" pitchFamily="18" charset="0"/>
              </a:rPr>
              <a:t>p</a:t>
            </a:r>
            <a:r>
              <a:rPr lang="en-US" altLang="en-US" sz="2400">
                <a:latin typeface="Times New Roman" pitchFamily="18" charset="0"/>
              </a:rPr>
              <a:t>” predicted by the trifocal tensor is consistent with the correspondence (</a:t>
            </a:r>
            <a:r>
              <a:rPr lang="en-US" altLang="en-US" sz="2400" b="1">
                <a:latin typeface="Times New Roman" pitchFamily="18" charset="0"/>
              </a:rPr>
              <a:t>p</a:t>
            </a:r>
            <a:r>
              <a:rPr lang="en-US" altLang="en-US" sz="2400">
                <a:latin typeface="Times New Roman" pitchFamily="18" charset="0"/>
              </a:rPr>
              <a:t>,</a:t>
            </a:r>
            <a:r>
              <a:rPr lang="en-US" altLang="en-US" sz="2400" b="1">
                <a:latin typeface="Times New Roman" pitchFamily="18" charset="0"/>
              </a:rPr>
              <a:t>p</a:t>
            </a:r>
            <a:r>
              <a:rPr lang="en-US" altLang="en-US" sz="2400">
                <a:latin typeface="Times New Roman" pitchFamily="18" charset="0"/>
              </a:rPr>
              <a:t>’) </a:t>
            </a:r>
            <a:r>
              <a:rPr lang="en-US" altLang="en-US" sz="2400">
                <a:latin typeface="Times New Roman" pitchFamily="18" charset="0"/>
                <a:sym typeface="Wingdings" pitchFamily="2" charset="2"/>
              </a:rPr>
              <a:t> The correspondence is correct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86040" name="Text Box 24"/>
          <p:cNvSpPr txBox="1">
            <a:spLocks noChangeArrowheads="1"/>
          </p:cNvSpPr>
          <p:nvPr/>
        </p:nvSpPr>
        <p:spPr bwMode="auto">
          <a:xfrm>
            <a:off x="134938" y="3686175"/>
            <a:ext cx="90090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The image content at the location </a:t>
            </a:r>
            <a:r>
              <a:rPr lang="en-US" altLang="en-US" sz="2400" b="1">
                <a:latin typeface="Times New Roman" pitchFamily="18" charset="0"/>
              </a:rPr>
              <a:t>p</a:t>
            </a:r>
            <a:r>
              <a:rPr lang="en-US" altLang="en-US" sz="2400">
                <a:latin typeface="Times New Roman" pitchFamily="18" charset="0"/>
              </a:rPr>
              <a:t>” predicted by the trifocal tensor is </a:t>
            </a:r>
            <a:r>
              <a:rPr lang="en-US" altLang="en-US" sz="2400" i="1">
                <a:latin typeface="Times New Roman" pitchFamily="18" charset="0"/>
              </a:rPr>
              <a:t>not</a:t>
            </a:r>
            <a:r>
              <a:rPr lang="en-US" altLang="en-US" sz="2400">
                <a:latin typeface="Times New Roman" pitchFamily="18" charset="0"/>
              </a:rPr>
              <a:t> consistent with the correspondence (</a:t>
            </a:r>
            <a:r>
              <a:rPr lang="en-US" altLang="en-US" sz="2400" b="1">
                <a:latin typeface="Times New Roman" pitchFamily="18" charset="0"/>
              </a:rPr>
              <a:t>p</a:t>
            </a:r>
            <a:r>
              <a:rPr lang="en-US" altLang="en-US" sz="2400">
                <a:latin typeface="Times New Roman" pitchFamily="18" charset="0"/>
              </a:rPr>
              <a:t>,</a:t>
            </a:r>
            <a:r>
              <a:rPr lang="en-US" altLang="en-US" sz="2400" b="1">
                <a:latin typeface="Times New Roman" pitchFamily="18" charset="0"/>
              </a:rPr>
              <a:t>p</a:t>
            </a:r>
            <a:r>
              <a:rPr lang="en-US" altLang="en-US" sz="2400">
                <a:latin typeface="Times New Roman" pitchFamily="18" charset="0"/>
              </a:rPr>
              <a:t>’) </a:t>
            </a:r>
            <a:r>
              <a:rPr lang="en-US" altLang="en-US" sz="2400">
                <a:latin typeface="Times New Roman" pitchFamily="18" charset="0"/>
                <a:sym typeface="Wingdings" pitchFamily="2" charset="2"/>
              </a:rPr>
              <a:t> The correspondence is rejected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6093" name="Text Box 25"/>
          <p:cNvSpPr txBox="1">
            <a:spLocks noChangeArrowheads="1"/>
          </p:cNvSpPr>
          <p:nvPr/>
        </p:nvSpPr>
        <p:spPr bwMode="auto">
          <a:xfrm>
            <a:off x="257175" y="2530475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p</a:t>
            </a:r>
          </a:p>
        </p:txBody>
      </p:sp>
      <p:sp>
        <p:nvSpPr>
          <p:cNvPr id="46094" name="Text Box 26"/>
          <p:cNvSpPr txBox="1">
            <a:spLocks noChangeArrowheads="1"/>
          </p:cNvSpPr>
          <p:nvPr/>
        </p:nvSpPr>
        <p:spPr bwMode="auto">
          <a:xfrm>
            <a:off x="4303713" y="2384425"/>
            <a:ext cx="5445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p’</a:t>
            </a:r>
          </a:p>
        </p:txBody>
      </p:sp>
      <p:grpSp>
        <p:nvGrpSpPr>
          <p:cNvPr id="86043" name="Group 27"/>
          <p:cNvGrpSpPr>
            <a:grpSpLocks/>
          </p:cNvGrpSpPr>
          <p:nvPr/>
        </p:nvGrpSpPr>
        <p:grpSpPr bwMode="auto">
          <a:xfrm>
            <a:off x="2686050" y="2378075"/>
            <a:ext cx="5702300" cy="612775"/>
            <a:chOff x="1692" y="1498"/>
            <a:chExt cx="3592" cy="386"/>
          </a:xfrm>
        </p:grpSpPr>
        <p:sp>
          <p:nvSpPr>
            <p:cNvPr id="46096" name="Rectangle 28"/>
            <p:cNvSpPr>
              <a:spLocks noChangeArrowheads="1"/>
            </p:cNvSpPr>
            <p:nvPr/>
          </p:nvSpPr>
          <p:spPr bwMode="auto">
            <a:xfrm>
              <a:off x="4862" y="1498"/>
              <a:ext cx="112" cy="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cxnSp>
          <p:nvCxnSpPr>
            <p:cNvPr id="46097" name="AutoShape 29"/>
            <p:cNvCxnSpPr>
              <a:cxnSpLocks noChangeShapeType="1"/>
              <a:stCxn id="46087" idx="5"/>
              <a:endCxn id="46096" idx="2"/>
            </p:cNvCxnSpPr>
            <p:nvPr/>
          </p:nvCxnSpPr>
          <p:spPr bwMode="auto">
            <a:xfrm rot="5400000" flipH="1" flipV="1">
              <a:off x="3219" y="92"/>
              <a:ext cx="171" cy="3226"/>
            </a:xfrm>
            <a:prstGeom prst="curvedConnector3">
              <a:avLst>
                <a:gd name="adj1" fmla="val -88889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098" name="Text Box 30"/>
            <p:cNvSpPr txBox="1">
              <a:spLocks noChangeArrowheads="1"/>
            </p:cNvSpPr>
            <p:nvPr/>
          </p:nvSpPr>
          <p:spPr bwMode="auto">
            <a:xfrm>
              <a:off x="4898" y="1519"/>
              <a:ext cx="3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latin typeface="Times New Roman" pitchFamily="18" charset="0"/>
                </a:rPr>
                <a:t>p”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9" grpId="0"/>
      <p:bldP spid="8604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ImpactEx_planet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3338513"/>
            <a:ext cx="4662488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xfrm>
            <a:off x="665163" y="-1333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Example: 3D Reconstruction</a:t>
            </a: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0" y="4033838"/>
            <a:ext cx="4916488" cy="19065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Match lines across images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Use trifocal tensor for robust matching +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Recover geometry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0" y="6400800"/>
            <a:ext cx="459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Example from Schmid &amp; Zisserman</a:t>
            </a:r>
          </a:p>
        </p:txBody>
      </p:sp>
      <p:grpSp>
        <p:nvGrpSpPr>
          <p:cNvPr id="47110" name="Group 6"/>
          <p:cNvGrpSpPr>
            <a:grpSpLocks/>
          </p:cNvGrpSpPr>
          <p:nvPr/>
        </p:nvGrpSpPr>
        <p:grpSpPr bwMode="auto">
          <a:xfrm>
            <a:off x="585788" y="811213"/>
            <a:ext cx="5143500" cy="2530475"/>
            <a:chOff x="0" y="511"/>
            <a:chExt cx="3609" cy="1776"/>
          </a:xfrm>
        </p:grpSpPr>
        <p:pic>
          <p:nvPicPr>
            <p:cNvPr id="47113" name="Picture 7" descr="leuven_3matches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11"/>
              <a:ext cx="1788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4" name="Picture 8" descr="leuven_3matches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" y="526"/>
              <a:ext cx="1776" cy="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111" name="Picture 9" descr="leuven_3matches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819150"/>
            <a:ext cx="2881313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2" name="AutoShape 10">
            <a:hlinkClick r:id="rId7" action="ppaction://hlinkfile" highlightClick="1"/>
          </p:cNvPr>
          <p:cNvSpPr>
            <a:spLocks noChangeArrowheads="1"/>
          </p:cNvSpPr>
          <p:nvPr/>
        </p:nvSpPr>
        <p:spPr bwMode="auto">
          <a:xfrm>
            <a:off x="8732838" y="6272213"/>
            <a:ext cx="411162" cy="411162"/>
          </a:xfrm>
          <a:prstGeom prst="actionButtonDocumen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3692525" y="0"/>
            <a:ext cx="136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Summary</a:t>
            </a: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339725" y="279400"/>
            <a:ext cx="8340725" cy="629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Essential matrix</a:t>
            </a:r>
            <a:r>
              <a:rPr lang="en-US" altLang="en-US" sz="2400">
                <a:latin typeface="Times New Roman" pitchFamily="18" charset="0"/>
              </a:rPr>
              <a:t>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     maps </a:t>
            </a:r>
            <a:r>
              <a:rPr lang="en-US" altLang="en-US" sz="2400" b="1">
                <a:latin typeface="Times New Roman" pitchFamily="18" charset="0"/>
              </a:rPr>
              <a:t>p’</a:t>
            </a:r>
            <a:r>
              <a:rPr lang="en-US" altLang="en-US" sz="2400">
                <a:latin typeface="Times New Roman" pitchFamily="18" charset="0"/>
              </a:rPr>
              <a:t> to epipolar line </a:t>
            </a:r>
            <a:r>
              <a:rPr lang="en-US" altLang="en-US" sz="2400" b="1">
                <a:latin typeface="Times New Roman" pitchFamily="18" charset="0"/>
              </a:rPr>
              <a:t>Ep’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				     </a:t>
            </a:r>
            <a:r>
              <a:rPr lang="en-US" altLang="en-US" sz="2400">
                <a:latin typeface="Times New Roman" pitchFamily="18" charset="0"/>
              </a:rPr>
              <a:t>in normalized camera coordinates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     3x3 matrix of rank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                                                   defined up to scale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                                                   the 2 non-zero singular values are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                                                   equal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     5 parameters total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     epipole is null space of </a:t>
            </a:r>
            <a:r>
              <a:rPr lang="en-US" altLang="en-US" sz="2400" b="1">
                <a:latin typeface="Times New Roman" pitchFamily="18" charset="0"/>
              </a:rPr>
              <a:t>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Fundamental matrix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                                                   maps </a:t>
            </a:r>
            <a:r>
              <a:rPr lang="en-US" altLang="en-US" sz="2400" b="1">
                <a:latin typeface="Times New Roman" pitchFamily="18" charset="0"/>
              </a:rPr>
              <a:t>p’</a:t>
            </a:r>
            <a:r>
              <a:rPr lang="en-US" altLang="en-US" sz="2400">
                <a:latin typeface="Times New Roman" pitchFamily="18" charset="0"/>
              </a:rPr>
              <a:t> to epipolar line </a:t>
            </a:r>
            <a:r>
              <a:rPr lang="en-US" altLang="en-US" sz="2400" b="1">
                <a:latin typeface="Times New Roman" pitchFamily="18" charset="0"/>
              </a:rPr>
              <a:t>Fp’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				     </a:t>
            </a:r>
            <a:r>
              <a:rPr lang="en-US" altLang="en-US" sz="2400">
                <a:latin typeface="Times New Roman" pitchFamily="18" charset="0"/>
              </a:rPr>
              <a:t>in image coordinates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     3x3 matrix of rank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     7 parameters total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     epipole is null space of </a:t>
            </a:r>
            <a:r>
              <a:rPr lang="en-US" altLang="en-US" sz="2400" b="1">
                <a:latin typeface="Times New Roman" pitchFamily="18" charset="0"/>
              </a:rPr>
              <a:t>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                                                   </a:t>
            </a:r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319088" y="849313"/>
          <a:ext cx="3671887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8" name="Equation" r:id="rId4" imgW="1371600" imgH="939800" progId="Equation.3">
                  <p:embed/>
                </p:oleObj>
              </mc:Choice>
              <mc:Fallback>
                <p:oleObj name="Equation" r:id="rId4" imgW="1371600" imgH="93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8" y="849313"/>
                        <a:ext cx="3671887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5"/>
          <p:cNvGraphicFramePr>
            <a:graphicFrameLocks noChangeAspect="1"/>
          </p:cNvGraphicFramePr>
          <p:nvPr/>
        </p:nvGraphicFramePr>
        <p:xfrm>
          <a:off x="431800" y="4376738"/>
          <a:ext cx="2446338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9" name="Equation" r:id="rId6" imgW="914400" imgH="698500" progId="Equation.3">
                  <p:embed/>
                </p:oleObj>
              </mc:Choice>
              <mc:Fallback>
                <p:oleObj name="Equation" r:id="rId6" imgW="914400" imgH="698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4376738"/>
                        <a:ext cx="2446338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365125" y="168275"/>
            <a:ext cx="5907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Fundamental Matrix and Weak Calibration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636588" y="790575"/>
            <a:ext cx="8662987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Linear: Basic 8-point algorithm: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 minimize sum of square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</a:t>
            </a:r>
            <a:r>
              <a:rPr lang="en-US" altLang="en-US" sz="2400" i="1">
                <a:latin typeface="Times New Roman" pitchFamily="18" charset="0"/>
              </a:rPr>
              <a:t>algebraic</a:t>
            </a:r>
            <a:r>
              <a:rPr lang="en-US" altLang="en-US" sz="2400">
                <a:latin typeface="Times New Roman" pitchFamily="18" charset="0"/>
              </a:rPr>
              <a:t> errors.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				Reduces to a min eigenvalue problem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Enforce the constraint of rank 2 by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                                              setting smallest singular value to zero.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                                              Non-linear: Minimize sum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geometric errors.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Numerical issues: Rescale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coordinates between –1 and 1 (approx.)</a:t>
            </a: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57150" y="754063"/>
          <a:ext cx="4256088" cy="396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4" name="Equation" r:id="rId4" imgW="1879600" imgH="1752600" progId="Equation.3">
                  <p:embed/>
                </p:oleObj>
              </mc:Choice>
              <mc:Fallback>
                <p:oleObj name="Equation" r:id="rId4" imgW="1879600" imgH="175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54063"/>
                        <a:ext cx="4256088" cy="396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403225" y="53975"/>
            <a:ext cx="232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3-view geometry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0" y="558800"/>
            <a:ext cx="8736013" cy="629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Trifocal tensor relates projection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of a line in three images.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Defined by 26 parameters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= 3 3x3 matrices up to scale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2 independent relations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up to scale: 26 parameters – 8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constraints = 18 free parameters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Similar construction for points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instead of lines with 4 equations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Tensor estimation: Linear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if 2</a:t>
            </a:r>
            <a:r>
              <a:rPr lang="en-US" altLang="en-US" sz="2400" i="1">
                <a:latin typeface="Times New Roman" pitchFamily="18" charset="0"/>
              </a:rPr>
              <a:t>p</a:t>
            </a:r>
            <a:r>
              <a:rPr lang="en-US" altLang="en-US" sz="2400">
                <a:latin typeface="Times New Roman" pitchFamily="18" charset="0"/>
              </a:rPr>
              <a:t>+</a:t>
            </a:r>
            <a:r>
              <a:rPr lang="en-US" altLang="en-US" sz="2400" i="1">
                <a:latin typeface="Times New Roman" pitchFamily="18" charset="0"/>
              </a:rPr>
              <a:t>l</a:t>
            </a:r>
            <a:r>
              <a:rPr lang="en-US" altLang="en-US" sz="2400">
                <a:latin typeface="Times New Roman" pitchFamily="18" charset="0"/>
              </a:rPr>
              <a:t> &gt;= 13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Trifocal tensor and fundamental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					matrices enable view transfer</a:t>
            </a: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152400" y="736600"/>
          <a:ext cx="4467225" cy="557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8" name="Equation" r:id="rId4" imgW="1841500" imgH="2298700" progId="Equation.3">
                  <p:embed/>
                </p:oleObj>
              </mc:Choice>
              <mc:Fallback>
                <p:oleObj name="Equation" r:id="rId4" imgW="1841500" imgH="2298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736600"/>
                        <a:ext cx="4467225" cy="557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3"/>
          <p:cNvSpPr txBox="1">
            <a:spLocks noChangeArrowheads="1"/>
          </p:cNvSpPr>
          <p:nvPr/>
        </p:nvSpPr>
        <p:spPr bwMode="auto">
          <a:xfrm>
            <a:off x="609600" y="1524000"/>
            <a:ext cx="6950075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Forsyth &amp; Ponce, Chapter 10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Szeliski, Chapter 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Faugeras &amp; Luong. The Geometry of Multiple Images.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MIT Press, 2001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Hartley &amp; Zisserman. Multi View Geometry.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Cambridge Press, 2000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06375" y="0"/>
          <a:ext cx="8718550" cy="655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" name="Image" r:id="rId4" imgW="13879365" imgH="10438095" progId="Photoshop.Image.6">
                  <p:embed/>
                </p:oleObj>
              </mc:Choice>
              <mc:Fallback>
                <p:oleObj name="Image" r:id="rId4" imgW="13879365" imgH="10438095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0"/>
                        <a:ext cx="8718550" cy="655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7171" name="Rectangle 3"/>
          <p:cNvSpPr>
            <a:spLocks noChangeArrowheads="1"/>
          </p:cNvSpPr>
          <p:nvPr/>
        </p:nvSpPr>
        <p:spPr bwMode="auto">
          <a:xfrm>
            <a:off x="1160463" y="2054225"/>
            <a:ext cx="390525" cy="3810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 useBgFill="1">
        <p:nvSpPr>
          <p:cNvPr id="7172" name="Rectangle 4"/>
          <p:cNvSpPr>
            <a:spLocks noChangeArrowheads="1"/>
          </p:cNvSpPr>
          <p:nvPr/>
        </p:nvSpPr>
        <p:spPr bwMode="auto">
          <a:xfrm>
            <a:off x="5011738" y="1692275"/>
            <a:ext cx="390525" cy="3810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265238" y="1870075"/>
            <a:ext cx="382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Times New Roman" pitchFamily="18" charset="0"/>
              </a:rPr>
              <a:t>p</a:t>
            </a:r>
          </a:p>
        </p:txBody>
      </p:sp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4949825" y="1573213"/>
          <a:ext cx="3175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" name="Equation" r:id="rId6" imgW="126780" imgH="215526" progId="Equation.3">
                  <p:embed/>
                </p:oleObj>
              </mc:Choice>
              <mc:Fallback>
                <p:oleObj name="Equation" r:id="rId6" imgW="126780" imgH="21552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1573213"/>
                        <a:ext cx="3175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7175" name="Rectangle 7"/>
          <p:cNvSpPr>
            <a:spLocks noChangeArrowheads="1"/>
          </p:cNvSpPr>
          <p:nvPr/>
        </p:nvSpPr>
        <p:spPr bwMode="auto">
          <a:xfrm>
            <a:off x="8413750" y="1838325"/>
            <a:ext cx="268288" cy="350838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8486775" y="1668463"/>
            <a:ext cx="431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itchFamily="18" charset="0"/>
              </a:rPr>
              <a:t>P</a:t>
            </a:r>
          </a:p>
        </p:txBody>
      </p:sp>
      <p:graphicFrame>
        <p:nvGraphicFramePr>
          <p:cNvPr id="7177" name="Object 9"/>
          <p:cNvGraphicFramePr>
            <a:graphicFrameLocks noChangeAspect="1"/>
          </p:cNvGraphicFramePr>
          <p:nvPr/>
        </p:nvGraphicFramePr>
        <p:xfrm>
          <a:off x="661988" y="4829175"/>
          <a:ext cx="3257550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" name="Equation" r:id="rId8" imgW="774364" imgH="482391" progId="Equation.3">
                  <p:embed/>
                </p:oleObj>
              </mc:Choice>
              <mc:Fallback>
                <p:oleObj name="Equation" r:id="rId8" imgW="774364" imgH="48239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829175"/>
                        <a:ext cx="3257550" cy="2028825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Line 47"/>
          <p:cNvSpPr>
            <a:spLocks noChangeShapeType="1"/>
          </p:cNvSpPr>
          <p:nvPr/>
        </p:nvSpPr>
        <p:spPr bwMode="auto">
          <a:xfrm flipV="1">
            <a:off x="838200" y="292100"/>
            <a:ext cx="5038725" cy="1155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Text Box 48"/>
          <p:cNvSpPr txBox="1">
            <a:spLocks noChangeArrowheads="1"/>
          </p:cNvSpPr>
          <p:nvPr/>
        </p:nvSpPr>
        <p:spPr bwMode="auto">
          <a:xfrm>
            <a:off x="2778125" y="447675"/>
            <a:ext cx="446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Times New Roman" pitchFamily="18" charset="0"/>
                <a:cs typeface="Arial" charset="0"/>
              </a:rPr>
              <a:t>f</a:t>
            </a:r>
            <a:endParaRPr lang="en-US" altLang="en-US" sz="2800">
              <a:latin typeface="Times New Roman" pitchFamily="18" charset="0"/>
              <a:cs typeface="Arial" charset="0"/>
            </a:endParaRPr>
          </a:p>
        </p:txBody>
      </p:sp>
      <p:sp>
        <p:nvSpPr>
          <p:cNvPr id="7180" name="Line 61"/>
          <p:cNvSpPr>
            <a:spLocks noChangeShapeType="1"/>
          </p:cNvSpPr>
          <p:nvPr/>
        </p:nvSpPr>
        <p:spPr bwMode="auto">
          <a:xfrm flipV="1">
            <a:off x="4114800" y="660400"/>
            <a:ext cx="1828800" cy="439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Text Box 62"/>
          <p:cNvSpPr txBox="1">
            <a:spLocks noChangeArrowheads="1"/>
          </p:cNvSpPr>
          <p:nvPr/>
        </p:nvSpPr>
        <p:spPr bwMode="auto">
          <a:xfrm>
            <a:off x="5000625" y="8413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itchFamily="18" charset="0"/>
                <a:cs typeface="Arial" charset="0"/>
              </a:rPr>
              <a:t>1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9775" y="442913"/>
            <a:ext cx="7772400" cy="6027737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sz="2000" dirty="0"/>
              <a:t>The classics: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2000" dirty="0" err="1"/>
              <a:t>Faugeras</a:t>
            </a:r>
            <a:r>
              <a:rPr lang="en-US" sz="2000" dirty="0"/>
              <a:t> &amp; </a:t>
            </a:r>
            <a:r>
              <a:rPr lang="en-US" sz="2000" dirty="0" err="1"/>
              <a:t>Luong</a:t>
            </a:r>
            <a:r>
              <a:rPr lang="en-US" sz="2000" dirty="0"/>
              <a:t>. The Geometry of Multiple Images.  MIT Press, 2001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2000" dirty="0"/>
              <a:t>Hartley &amp; </a:t>
            </a:r>
            <a:r>
              <a:rPr lang="en-US" sz="2000" dirty="0" err="1"/>
              <a:t>Zisserman</a:t>
            </a:r>
            <a:r>
              <a:rPr lang="en-US" sz="2000" dirty="0"/>
              <a:t>. Multi View Geometry. Cambridge Press, 2000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 err="1"/>
              <a:t>Xu</a:t>
            </a:r>
            <a:r>
              <a:rPr lang="en-US" sz="2000" dirty="0"/>
              <a:t> &amp; Zhang, </a:t>
            </a:r>
            <a:r>
              <a:rPr lang="en-US" sz="2000" dirty="0" err="1"/>
              <a:t>Epipolar</a:t>
            </a:r>
            <a:r>
              <a:rPr lang="en-US" sz="2000" dirty="0"/>
              <a:t> Geometry in Stereo, Motion, and Object Recognition, Kluwer Academic Publishers, 1996.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/>
              <a:t>www.dai.ed.ac.uk/Cvonline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/>
              <a:t>www-sop. inria.fr/</a:t>
            </a:r>
            <a:r>
              <a:rPr lang="en-US" sz="2000" dirty="0" err="1"/>
              <a:t>robotvis</a:t>
            </a:r>
            <a:r>
              <a:rPr lang="en-US" sz="2000" dirty="0"/>
              <a:t>/personnel/</a:t>
            </a:r>
            <a:r>
              <a:rPr lang="en-US" sz="2000" dirty="0" err="1"/>
              <a:t>zzhang</a:t>
            </a:r>
            <a:r>
              <a:rPr lang="en-US" sz="2000" dirty="0"/>
              <a:t>/</a:t>
            </a:r>
            <a:r>
              <a:rPr lang="en-US" sz="2000" dirty="0" err="1"/>
              <a:t>CalibEnv</a:t>
            </a:r>
            <a:r>
              <a:rPr lang="en-US" sz="2000" dirty="0"/>
              <a:t>/CalibEnv.html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/>
              <a:t>www.cs.huji.ac.il/labs/vision/research/project.html#geometry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 err="1"/>
              <a:t>Longuet</a:t>
            </a:r>
            <a:r>
              <a:rPr lang="en-US" sz="2000" dirty="0"/>
              <a:t>-Higgins, A computer algorithm for reconstructing a scene from 2 projections. Nature, 293, 1981.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/>
              <a:t>Hartley, In </a:t>
            </a:r>
            <a:r>
              <a:rPr lang="en-US" sz="2000" dirty="0" err="1"/>
              <a:t>defence</a:t>
            </a:r>
            <a:r>
              <a:rPr lang="en-US" sz="2000" dirty="0"/>
              <a:t> of the 8-point algorithm, PAMI 19(6), 1997.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/>
              <a:t>And, of course: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000" dirty="0"/>
          </a:p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/>
              <a:t>16-822, Geometry-based Methods in Vision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/>
          <p:cNvSpPr>
            <a:spLocks noChangeArrowheads="1"/>
          </p:cNvSpPr>
          <p:nvPr/>
        </p:nvSpPr>
        <p:spPr bwMode="auto">
          <a:xfrm>
            <a:off x="5343525" y="2749550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5" name="AutoShape 3"/>
          <p:cNvSpPr>
            <a:spLocks noChangeArrowheads="1"/>
          </p:cNvSpPr>
          <p:nvPr/>
        </p:nvSpPr>
        <p:spPr bwMode="auto">
          <a:xfrm flipH="1">
            <a:off x="1152525" y="2749550"/>
            <a:ext cx="3048000" cy="1752600"/>
          </a:xfrm>
          <a:prstGeom prst="parallelogram">
            <a:avLst>
              <a:gd name="adj" fmla="val 4347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 flipV="1">
            <a:off x="1457325" y="3435350"/>
            <a:ext cx="1265238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6524625" y="3375025"/>
            <a:ext cx="876300" cy="1812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1381125" y="518795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9" name="Oval 7"/>
          <p:cNvSpPr>
            <a:spLocks noChangeArrowheads="1"/>
          </p:cNvSpPr>
          <p:nvPr/>
        </p:nvSpPr>
        <p:spPr bwMode="auto">
          <a:xfrm>
            <a:off x="7400925" y="518795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4994275" y="25717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1455738" y="5241925"/>
            <a:ext cx="5953125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1441450" y="4713288"/>
            <a:ext cx="739775" cy="52863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rot="16432754" flipV="1">
            <a:off x="816769" y="4579144"/>
            <a:ext cx="739775" cy="52863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 rot="4905902" flipV="1">
            <a:off x="1854200" y="4756150"/>
            <a:ext cx="146050" cy="9715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 rot="16362774" flipV="1">
            <a:off x="6812756" y="4607719"/>
            <a:ext cx="739775" cy="528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 rot="2197749" flipV="1">
            <a:off x="7524750" y="4972050"/>
            <a:ext cx="739775" cy="52863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 rot="21268676" flipV="1">
            <a:off x="7378700" y="4283075"/>
            <a:ext cx="146050" cy="9715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8" name="Freeform 16"/>
          <p:cNvSpPr>
            <a:spLocks/>
          </p:cNvSpPr>
          <p:nvPr/>
        </p:nvSpPr>
        <p:spPr bwMode="auto">
          <a:xfrm>
            <a:off x="1441450" y="5394325"/>
            <a:ext cx="5981700" cy="423863"/>
          </a:xfrm>
          <a:custGeom>
            <a:avLst/>
            <a:gdLst>
              <a:gd name="T0" fmla="*/ 0 w 3768"/>
              <a:gd name="T1" fmla="*/ 0 h 267"/>
              <a:gd name="T2" fmla="*/ 2147483647 w 3768"/>
              <a:gd name="T3" fmla="*/ 2147483647 h 267"/>
              <a:gd name="T4" fmla="*/ 2147483647 w 3768"/>
              <a:gd name="T5" fmla="*/ 2147483647 h 267"/>
              <a:gd name="T6" fmla="*/ 2147483647 w 3768"/>
              <a:gd name="T7" fmla="*/ 2147483647 h 2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68" h="267">
                <a:moveTo>
                  <a:pt x="0" y="0"/>
                </a:moveTo>
                <a:cubicBezTo>
                  <a:pt x="313" y="96"/>
                  <a:pt x="627" y="193"/>
                  <a:pt x="1176" y="230"/>
                </a:cubicBezTo>
                <a:cubicBezTo>
                  <a:pt x="1725" y="267"/>
                  <a:pt x="2861" y="263"/>
                  <a:pt x="3293" y="225"/>
                </a:cubicBezTo>
                <a:cubicBezTo>
                  <a:pt x="3725" y="187"/>
                  <a:pt x="3689" y="41"/>
                  <a:pt x="3768" y="4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4314825" y="533558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R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4298950" y="4764088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t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3248025" y="295275"/>
            <a:ext cx="1782763" cy="2462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 flipV="1">
            <a:off x="2692400" y="2749550"/>
            <a:ext cx="563563" cy="7397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Oval 21"/>
          <p:cNvSpPr>
            <a:spLocks noChangeArrowheads="1"/>
          </p:cNvSpPr>
          <p:nvPr/>
        </p:nvSpPr>
        <p:spPr bwMode="auto">
          <a:xfrm>
            <a:off x="2676525" y="3421063"/>
            <a:ext cx="74613" cy="746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 flipH="1" flipV="1">
            <a:off x="6219825" y="2749550"/>
            <a:ext cx="304800" cy="6254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 flipH="1" flipV="1">
            <a:off x="5038725" y="303213"/>
            <a:ext cx="1189038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6486525" y="3330575"/>
            <a:ext cx="74613" cy="746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5022850" y="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P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3597275" y="10604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2730500" y="33321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p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8220" name="Text Box 28"/>
          <p:cNvSpPr txBox="1">
            <a:spLocks noChangeArrowheads="1"/>
          </p:cNvSpPr>
          <p:nvPr/>
        </p:nvSpPr>
        <p:spPr bwMode="auto">
          <a:xfrm>
            <a:off x="6592888" y="3149600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p’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8221" name="Text Box 29"/>
          <p:cNvSpPr txBox="1">
            <a:spLocks noChangeArrowheads="1"/>
          </p:cNvSpPr>
          <p:nvPr/>
        </p:nvSpPr>
        <p:spPr bwMode="auto">
          <a:xfrm>
            <a:off x="1192213" y="0"/>
            <a:ext cx="2678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2-Camera Geometry</a:t>
            </a:r>
          </a:p>
        </p:txBody>
      </p:sp>
      <p:sp>
        <p:nvSpPr>
          <p:cNvPr id="8222" name="Text Box 30"/>
          <p:cNvSpPr txBox="1">
            <a:spLocks noChangeArrowheads="1"/>
          </p:cNvSpPr>
          <p:nvPr/>
        </p:nvSpPr>
        <p:spPr bwMode="auto">
          <a:xfrm>
            <a:off x="984250" y="5076825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</a:p>
        </p:txBody>
      </p:sp>
      <p:sp>
        <p:nvSpPr>
          <p:cNvPr id="8223" name="Text Box 31"/>
          <p:cNvSpPr txBox="1">
            <a:spLocks noChangeArrowheads="1"/>
          </p:cNvSpPr>
          <p:nvPr/>
        </p:nvSpPr>
        <p:spPr bwMode="auto">
          <a:xfrm>
            <a:off x="7400925" y="526415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O’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ChangeArrowheads="1"/>
          </p:cNvSpPr>
          <p:nvPr/>
        </p:nvSpPr>
        <p:spPr bwMode="auto">
          <a:xfrm>
            <a:off x="5408613" y="3473450"/>
            <a:ext cx="3124200" cy="1752600"/>
          </a:xfrm>
          <a:prstGeom prst="parallelogram">
            <a:avLst>
              <a:gd name="adj" fmla="val 41215"/>
            </a:avLst>
          </a:prstGeom>
          <a:solidFill>
            <a:schemeClr val="bg1"/>
          </a:solidFill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 flipV="1">
            <a:off x="2687638" y="762000"/>
            <a:ext cx="3101975" cy="3451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AutoShape 4"/>
          <p:cNvSpPr>
            <a:spLocks noChangeArrowheads="1"/>
          </p:cNvSpPr>
          <p:nvPr/>
        </p:nvSpPr>
        <p:spPr bwMode="auto">
          <a:xfrm flipH="1">
            <a:off x="1370013" y="3473450"/>
            <a:ext cx="3124200" cy="1752600"/>
          </a:xfrm>
          <a:prstGeom prst="parallelogram">
            <a:avLst>
              <a:gd name="adj" fmla="val 41215"/>
            </a:avLst>
          </a:prstGeom>
          <a:solidFill>
            <a:schemeClr val="bg1"/>
          </a:solidFill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 flipV="1">
            <a:off x="2654300" y="3473450"/>
            <a:ext cx="703263" cy="760413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990600" y="5988050"/>
            <a:ext cx="74613" cy="1000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2643188" y="418782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 flipV="1">
            <a:off x="1033463" y="4235450"/>
            <a:ext cx="1638300" cy="1812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7780338" y="5865813"/>
            <a:ext cx="74612" cy="1000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5749925" y="71437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5778500" y="4572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P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363788" y="371792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p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219450" y="0"/>
            <a:ext cx="2817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Epipolar Constraint</a:t>
            </a:r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 flipV="1">
            <a:off x="5765800" y="4418013"/>
            <a:ext cx="2349500" cy="25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5732463" y="4387850"/>
            <a:ext cx="106362" cy="889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352" name="Group 16"/>
          <p:cNvGrpSpPr>
            <a:grpSpLocks/>
          </p:cNvGrpSpPr>
          <p:nvPr/>
        </p:nvGrpSpPr>
        <p:grpSpPr bwMode="auto">
          <a:xfrm>
            <a:off x="3836988" y="2932113"/>
            <a:ext cx="3970337" cy="2982912"/>
            <a:chOff x="2417" y="1847"/>
            <a:chExt cx="2501" cy="1879"/>
          </a:xfrm>
        </p:grpSpPr>
        <p:sp>
          <p:nvSpPr>
            <p:cNvPr id="9254" name="Line 17"/>
            <p:cNvSpPr>
              <a:spLocks noChangeShapeType="1"/>
            </p:cNvSpPr>
            <p:nvPr/>
          </p:nvSpPr>
          <p:spPr bwMode="auto">
            <a:xfrm flipH="1" flipV="1">
              <a:off x="2417" y="1847"/>
              <a:ext cx="1215" cy="9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5" name="Line 18"/>
            <p:cNvSpPr>
              <a:spLocks noChangeShapeType="1"/>
            </p:cNvSpPr>
            <p:nvPr/>
          </p:nvSpPr>
          <p:spPr bwMode="auto">
            <a:xfrm>
              <a:off x="3711" y="2819"/>
              <a:ext cx="1207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6" name="Oval 19"/>
            <p:cNvSpPr>
              <a:spLocks noChangeArrowheads="1"/>
            </p:cNvSpPr>
            <p:nvPr/>
          </p:nvSpPr>
          <p:spPr bwMode="auto">
            <a:xfrm>
              <a:off x="3653" y="2776"/>
              <a:ext cx="47" cy="4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4356" name="Group 20"/>
          <p:cNvGrpSpPr>
            <a:grpSpLocks/>
          </p:cNvGrpSpPr>
          <p:nvPr/>
        </p:nvGrpSpPr>
        <p:grpSpPr bwMode="auto">
          <a:xfrm>
            <a:off x="4386263" y="2322513"/>
            <a:ext cx="3417887" cy="3578225"/>
            <a:chOff x="2763" y="1463"/>
            <a:chExt cx="2153" cy="2254"/>
          </a:xfrm>
        </p:grpSpPr>
        <p:sp>
          <p:nvSpPr>
            <p:cNvPr id="9250" name="Line 21"/>
            <p:cNvSpPr>
              <a:spLocks noChangeShapeType="1"/>
            </p:cNvSpPr>
            <p:nvPr/>
          </p:nvSpPr>
          <p:spPr bwMode="auto">
            <a:xfrm flipH="1" flipV="1">
              <a:off x="2763" y="1463"/>
              <a:ext cx="977" cy="10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1" name="Line 22"/>
            <p:cNvSpPr>
              <a:spLocks noChangeShapeType="1"/>
            </p:cNvSpPr>
            <p:nvPr/>
          </p:nvSpPr>
          <p:spPr bwMode="auto">
            <a:xfrm>
              <a:off x="3747" y="2493"/>
              <a:ext cx="281" cy="2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2" name="Line 23"/>
            <p:cNvSpPr>
              <a:spLocks noChangeShapeType="1"/>
            </p:cNvSpPr>
            <p:nvPr/>
          </p:nvSpPr>
          <p:spPr bwMode="auto">
            <a:xfrm>
              <a:off x="4028" y="2788"/>
              <a:ext cx="888" cy="92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3" name="Oval 24"/>
            <p:cNvSpPr>
              <a:spLocks noChangeArrowheads="1"/>
            </p:cNvSpPr>
            <p:nvPr/>
          </p:nvSpPr>
          <p:spPr bwMode="auto">
            <a:xfrm>
              <a:off x="4010" y="2768"/>
              <a:ext cx="47" cy="4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4361" name="Group 25"/>
          <p:cNvGrpSpPr>
            <a:grpSpLocks/>
          </p:cNvGrpSpPr>
          <p:nvPr/>
        </p:nvGrpSpPr>
        <p:grpSpPr bwMode="auto">
          <a:xfrm>
            <a:off x="4862513" y="1789113"/>
            <a:ext cx="2947987" cy="4125912"/>
            <a:chOff x="3063" y="1127"/>
            <a:chExt cx="1857" cy="2599"/>
          </a:xfrm>
        </p:grpSpPr>
        <p:sp>
          <p:nvSpPr>
            <p:cNvPr id="9246" name="Line 26"/>
            <p:cNvSpPr>
              <a:spLocks noChangeShapeType="1"/>
            </p:cNvSpPr>
            <p:nvPr/>
          </p:nvSpPr>
          <p:spPr bwMode="auto">
            <a:xfrm flipH="1" flipV="1">
              <a:off x="3063" y="1127"/>
              <a:ext cx="793" cy="10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7" name="Line 27"/>
            <p:cNvSpPr>
              <a:spLocks noChangeShapeType="1"/>
            </p:cNvSpPr>
            <p:nvPr/>
          </p:nvSpPr>
          <p:spPr bwMode="auto">
            <a:xfrm>
              <a:off x="3852" y="2224"/>
              <a:ext cx="394" cy="5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8" name="Line 28"/>
            <p:cNvSpPr>
              <a:spLocks noChangeShapeType="1"/>
            </p:cNvSpPr>
            <p:nvPr/>
          </p:nvSpPr>
          <p:spPr bwMode="auto">
            <a:xfrm>
              <a:off x="4229" y="2757"/>
              <a:ext cx="691" cy="9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9" name="Oval 29"/>
            <p:cNvSpPr>
              <a:spLocks noChangeArrowheads="1"/>
            </p:cNvSpPr>
            <p:nvPr/>
          </p:nvSpPr>
          <p:spPr bwMode="auto">
            <a:xfrm>
              <a:off x="4218" y="2768"/>
              <a:ext cx="47" cy="4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4366" name="Group 30"/>
          <p:cNvGrpSpPr>
            <a:grpSpLocks/>
          </p:cNvGrpSpPr>
          <p:nvPr/>
        </p:nvGrpSpPr>
        <p:grpSpPr bwMode="auto">
          <a:xfrm>
            <a:off x="5483225" y="1103313"/>
            <a:ext cx="2351088" cy="4838700"/>
            <a:chOff x="3454" y="695"/>
            <a:chExt cx="1481" cy="3048"/>
          </a:xfrm>
        </p:grpSpPr>
        <p:sp>
          <p:nvSpPr>
            <p:cNvPr id="9242" name="Line 31"/>
            <p:cNvSpPr>
              <a:spLocks noChangeShapeType="1"/>
            </p:cNvSpPr>
            <p:nvPr/>
          </p:nvSpPr>
          <p:spPr bwMode="auto">
            <a:xfrm flipH="1" flipV="1">
              <a:off x="3454" y="695"/>
              <a:ext cx="720" cy="1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3" name="Line 32"/>
            <p:cNvSpPr>
              <a:spLocks noChangeShapeType="1"/>
            </p:cNvSpPr>
            <p:nvPr/>
          </p:nvSpPr>
          <p:spPr bwMode="auto">
            <a:xfrm>
              <a:off x="4176" y="2188"/>
              <a:ext cx="276" cy="5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4" name="Line 33"/>
            <p:cNvSpPr>
              <a:spLocks noChangeShapeType="1"/>
            </p:cNvSpPr>
            <p:nvPr/>
          </p:nvSpPr>
          <p:spPr bwMode="auto">
            <a:xfrm>
              <a:off x="4460" y="2764"/>
              <a:ext cx="475" cy="9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5" name="Oval 34"/>
            <p:cNvSpPr>
              <a:spLocks noChangeArrowheads="1"/>
            </p:cNvSpPr>
            <p:nvPr/>
          </p:nvSpPr>
          <p:spPr bwMode="auto">
            <a:xfrm>
              <a:off x="4444" y="2768"/>
              <a:ext cx="47" cy="4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4371" name="Group 35"/>
          <p:cNvGrpSpPr>
            <a:grpSpLocks/>
          </p:cNvGrpSpPr>
          <p:nvPr/>
        </p:nvGrpSpPr>
        <p:grpSpPr bwMode="auto">
          <a:xfrm>
            <a:off x="5776913" y="763588"/>
            <a:ext cx="2041525" cy="5140325"/>
            <a:chOff x="3639" y="481"/>
            <a:chExt cx="1286" cy="3238"/>
          </a:xfrm>
        </p:grpSpPr>
        <p:sp>
          <p:nvSpPr>
            <p:cNvPr id="9238" name="Line 36"/>
            <p:cNvSpPr>
              <a:spLocks noChangeShapeType="1"/>
            </p:cNvSpPr>
            <p:nvPr/>
          </p:nvSpPr>
          <p:spPr bwMode="auto">
            <a:xfrm flipH="1" flipV="1">
              <a:off x="3639" y="481"/>
              <a:ext cx="677" cy="17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9" name="Line 37"/>
            <p:cNvSpPr>
              <a:spLocks noChangeShapeType="1"/>
            </p:cNvSpPr>
            <p:nvPr/>
          </p:nvSpPr>
          <p:spPr bwMode="auto">
            <a:xfrm>
              <a:off x="4316" y="2190"/>
              <a:ext cx="225" cy="5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0" name="Line 38"/>
            <p:cNvSpPr>
              <a:spLocks noChangeShapeType="1"/>
            </p:cNvSpPr>
            <p:nvPr/>
          </p:nvSpPr>
          <p:spPr bwMode="auto">
            <a:xfrm>
              <a:off x="4544" y="2759"/>
              <a:ext cx="381" cy="9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1" name="Oval 39"/>
            <p:cNvSpPr>
              <a:spLocks noChangeArrowheads="1"/>
            </p:cNvSpPr>
            <p:nvPr/>
          </p:nvSpPr>
          <p:spPr bwMode="auto">
            <a:xfrm>
              <a:off x="4545" y="2769"/>
              <a:ext cx="47" cy="4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14376" name="Text Box 40"/>
          <p:cNvSpPr txBox="1">
            <a:spLocks noChangeArrowheads="1"/>
          </p:cNvSpPr>
          <p:nvPr/>
        </p:nvSpPr>
        <p:spPr bwMode="auto">
          <a:xfrm>
            <a:off x="214313" y="482600"/>
            <a:ext cx="3386137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Given the projection of </a:t>
            </a:r>
            <a:r>
              <a:rPr lang="en-US" altLang="en-US" sz="2400" b="1">
                <a:latin typeface="Times New Roman" pitchFamily="18" charset="0"/>
              </a:rPr>
              <a:t>P</a:t>
            </a:r>
            <a:r>
              <a:rPr lang="en-US" altLang="en-US" sz="2400">
                <a:latin typeface="Times New Roman" pitchFamily="18" charset="0"/>
              </a:rPr>
              <a:t> in one image, its projection in the other image is constrained to be on a </a:t>
            </a:r>
            <a:r>
              <a:rPr lang="en-US" altLang="en-US" sz="2400" i="1">
                <a:latin typeface="Times New Roman" pitchFamily="18" charset="0"/>
              </a:rPr>
              <a:t>line</a:t>
            </a:r>
            <a:r>
              <a:rPr lang="en-US" altLang="en-US" sz="2400">
                <a:latin typeface="Times New Roman" pitchFamily="18" charset="0"/>
              </a:rPr>
              <a:t>, the </a:t>
            </a:r>
            <a:r>
              <a:rPr lang="en-US" altLang="en-US" sz="2400" i="1">
                <a:latin typeface="Times New Roman" pitchFamily="18" charset="0"/>
              </a:rPr>
              <a:t>epipolar line</a:t>
            </a:r>
            <a:r>
              <a:rPr lang="en-US" altLang="en-US" sz="2400">
                <a:latin typeface="Times New Roman" pitchFamily="18" charset="0"/>
              </a:rPr>
              <a:t> assciated with </a:t>
            </a:r>
            <a:r>
              <a:rPr lang="en-US" altLang="en-US" sz="2400" b="1">
                <a:latin typeface="Times New Roman" pitchFamily="18" charset="0"/>
              </a:rPr>
              <a:t>p</a:t>
            </a:r>
            <a:r>
              <a:rPr lang="en-US" altLang="en-US" sz="2400">
                <a:latin typeface="Times New Roman" pitchFamily="18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0" grpId="0" animBg="1"/>
      <p:bldP spid="143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4918075" y="3200400"/>
            <a:ext cx="3124200" cy="1752600"/>
          </a:xfrm>
          <a:prstGeom prst="parallelogram">
            <a:avLst>
              <a:gd name="adj" fmla="val 41215"/>
            </a:avLst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362200" y="0"/>
            <a:ext cx="2936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Epipolar Constraints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 flipV="1">
            <a:off x="2836863" y="0"/>
            <a:ext cx="2878137" cy="320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AutoShape 5"/>
          <p:cNvSpPr>
            <a:spLocks noChangeArrowheads="1"/>
          </p:cNvSpPr>
          <p:nvPr/>
        </p:nvSpPr>
        <p:spPr bwMode="auto">
          <a:xfrm flipH="1">
            <a:off x="879475" y="3200400"/>
            <a:ext cx="3124200" cy="1752600"/>
          </a:xfrm>
          <a:prstGeom prst="parallelogram">
            <a:avLst>
              <a:gd name="adj" fmla="val 41215"/>
            </a:avLst>
          </a:prstGeom>
          <a:solidFill>
            <a:schemeClr val="bg1"/>
          </a:solidFill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 flipV="1">
            <a:off x="2157413" y="3190875"/>
            <a:ext cx="688975" cy="762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2854325" y="3200400"/>
            <a:ext cx="4270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3281363" y="3200400"/>
            <a:ext cx="330200" cy="803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AutoShape 9"/>
          <p:cNvSpPr>
            <a:spLocks noChangeArrowheads="1"/>
          </p:cNvSpPr>
          <p:nvPr/>
        </p:nvSpPr>
        <p:spPr bwMode="auto">
          <a:xfrm>
            <a:off x="485775" y="138113"/>
            <a:ext cx="8205788" cy="5661025"/>
          </a:xfrm>
          <a:prstGeom prst="triangle">
            <a:avLst>
              <a:gd name="adj" fmla="val 62546"/>
            </a:avLst>
          </a:prstGeom>
          <a:solidFill>
            <a:srgbClr val="CCFF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7407275" y="5745163"/>
            <a:ext cx="74613" cy="1000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 flipH="1">
            <a:off x="5638800" y="3201988"/>
            <a:ext cx="16906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 flipH="1">
            <a:off x="5275263" y="3194050"/>
            <a:ext cx="366712" cy="893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V="1">
            <a:off x="5273675" y="3968750"/>
            <a:ext cx="2449513" cy="1111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500063" y="5715000"/>
            <a:ext cx="74612" cy="1000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2852738" y="3198813"/>
            <a:ext cx="415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3279775" y="3192463"/>
            <a:ext cx="381000" cy="923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 rot="205585">
            <a:off x="1016000" y="5102225"/>
            <a:ext cx="2863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latin typeface="Times New Roman" pitchFamily="18" charset="0"/>
              </a:rPr>
              <a:t>Epipolar</a:t>
            </a:r>
            <a:r>
              <a:rPr lang="en-US" altLang="en-US" sz="3600" dirty="0">
                <a:latin typeface="Times New Roman" pitchFamily="18" charset="0"/>
              </a:rPr>
              <a:t> plane</a:t>
            </a: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5594350" y="4010025"/>
            <a:ext cx="74613" cy="746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 flipH="1">
            <a:off x="541338" y="3787775"/>
            <a:ext cx="1766887" cy="19653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0" name="Text Box 20"/>
          <p:cNvSpPr txBox="1">
            <a:spLocks noChangeArrowheads="1"/>
          </p:cNvSpPr>
          <p:nvPr/>
        </p:nvSpPr>
        <p:spPr bwMode="auto">
          <a:xfrm>
            <a:off x="1816100" y="34290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p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387350" y="5824538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262" name="Text Box 22"/>
          <p:cNvSpPr txBox="1">
            <a:spLocks noChangeArrowheads="1"/>
          </p:cNvSpPr>
          <p:nvPr/>
        </p:nvSpPr>
        <p:spPr bwMode="auto">
          <a:xfrm>
            <a:off x="7223125" y="5878513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O’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263" name="Text Box 23"/>
          <p:cNvSpPr txBox="1">
            <a:spLocks noChangeArrowheads="1"/>
          </p:cNvSpPr>
          <p:nvPr/>
        </p:nvSpPr>
        <p:spPr bwMode="auto">
          <a:xfrm>
            <a:off x="7912100" y="3517900"/>
            <a:ext cx="1231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Times New Roman" pitchFamily="18" charset="0"/>
              </a:rPr>
              <a:t>Epipolar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Times New Roman" pitchFamily="18" charset="0"/>
              </a:rPr>
              <a:t>line</a:t>
            </a:r>
          </a:p>
        </p:txBody>
      </p:sp>
      <p:grpSp>
        <p:nvGrpSpPr>
          <p:cNvPr id="16408" name="Group 24"/>
          <p:cNvGrpSpPr>
            <a:grpSpLocks/>
          </p:cNvGrpSpPr>
          <p:nvPr/>
        </p:nvGrpSpPr>
        <p:grpSpPr bwMode="auto">
          <a:xfrm>
            <a:off x="2000250" y="609600"/>
            <a:ext cx="5440363" cy="5162550"/>
            <a:chOff x="1260" y="384"/>
            <a:chExt cx="3427" cy="3252"/>
          </a:xfrm>
        </p:grpSpPr>
        <p:grpSp>
          <p:nvGrpSpPr>
            <p:cNvPr id="10269" name="Group 25"/>
            <p:cNvGrpSpPr>
              <a:grpSpLocks/>
            </p:cNvGrpSpPr>
            <p:nvPr/>
          </p:nvGrpSpPr>
          <p:grpSpPr bwMode="auto">
            <a:xfrm>
              <a:off x="1260" y="384"/>
              <a:ext cx="3427" cy="3252"/>
              <a:chOff x="1260" y="384"/>
              <a:chExt cx="3427" cy="3252"/>
            </a:xfrm>
          </p:grpSpPr>
          <p:sp>
            <p:nvSpPr>
              <p:cNvPr id="10271" name="Line 26"/>
              <p:cNvSpPr>
                <a:spLocks noChangeShapeType="1"/>
              </p:cNvSpPr>
              <p:nvPr/>
            </p:nvSpPr>
            <p:spPr bwMode="auto">
              <a:xfrm flipH="1" flipV="1">
                <a:off x="1260" y="384"/>
                <a:ext cx="2121" cy="200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72" name="Line 27"/>
              <p:cNvSpPr>
                <a:spLocks noChangeShapeType="1"/>
              </p:cNvSpPr>
              <p:nvPr/>
            </p:nvSpPr>
            <p:spPr bwMode="auto">
              <a:xfrm>
                <a:off x="3396" y="2405"/>
                <a:ext cx="163" cy="1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73" name="Line 28"/>
              <p:cNvSpPr>
                <a:spLocks noChangeShapeType="1"/>
              </p:cNvSpPr>
              <p:nvPr/>
            </p:nvSpPr>
            <p:spPr bwMode="auto">
              <a:xfrm>
                <a:off x="3559" y="2561"/>
                <a:ext cx="1128" cy="107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70" name="Text Box 29"/>
            <p:cNvSpPr txBox="1">
              <a:spLocks noChangeArrowheads="1"/>
            </p:cNvSpPr>
            <p:nvPr/>
          </p:nvSpPr>
          <p:spPr bwMode="auto">
            <a:xfrm>
              <a:off x="3520" y="2297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latin typeface="Times New Roman" pitchFamily="18" charset="0"/>
                </a:rPr>
                <a:t>p’</a:t>
              </a: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10265" name="Line 30"/>
          <p:cNvSpPr>
            <a:spLocks noChangeShapeType="1"/>
          </p:cNvSpPr>
          <p:nvPr/>
        </p:nvSpPr>
        <p:spPr bwMode="auto">
          <a:xfrm>
            <a:off x="1120775" y="3822700"/>
            <a:ext cx="2544763" cy="279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6" name="Oval 31"/>
          <p:cNvSpPr>
            <a:spLocks noChangeArrowheads="1"/>
          </p:cNvSpPr>
          <p:nvPr/>
        </p:nvSpPr>
        <p:spPr bwMode="auto">
          <a:xfrm>
            <a:off x="2127250" y="390048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67" name="Oval 32"/>
          <p:cNvSpPr>
            <a:spLocks noChangeArrowheads="1"/>
          </p:cNvSpPr>
          <p:nvPr/>
        </p:nvSpPr>
        <p:spPr bwMode="auto">
          <a:xfrm>
            <a:off x="3670300" y="2197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68" name="Text Box 33"/>
          <p:cNvSpPr txBox="1">
            <a:spLocks noChangeArrowheads="1"/>
          </p:cNvSpPr>
          <p:nvPr/>
        </p:nvSpPr>
        <p:spPr bwMode="auto">
          <a:xfrm>
            <a:off x="3527425" y="172085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</a:rPr>
              <a:t>P</a:t>
            </a:r>
            <a:endParaRPr lang="en-US" alt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 animBg="1" autoUpdateAnimBg="0"/>
      <p:bldP spid="10257" grpId="0"/>
      <p:bldP spid="10265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1649</Words>
  <Application>Microsoft Office PowerPoint</Application>
  <PresentationFormat>On-screen Show (4:3)</PresentationFormat>
  <Paragraphs>432</Paragraphs>
  <Slides>60</Slides>
  <Notes>54</Notes>
  <HiddenSlides>17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ＭＳ Ｐゴシック</vt:lpstr>
      <vt:lpstr>Arial</vt:lpstr>
      <vt:lpstr>Arial Narrow</vt:lpstr>
      <vt:lpstr>Cambria Math</vt:lpstr>
      <vt:lpstr>Symbol</vt:lpstr>
      <vt:lpstr>Times New Roman</vt:lpstr>
      <vt:lpstr>Trebuchet MS</vt:lpstr>
      <vt:lpstr>Wingdings</vt:lpstr>
      <vt:lpstr>Default Design</vt:lpstr>
      <vt:lpstr>Equation</vt:lpstr>
      <vt:lpstr>Image</vt:lpstr>
      <vt:lpstr>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RANSAC</vt:lpstr>
      <vt:lpstr>PowerPoint Presentation</vt:lpstr>
      <vt:lpstr>Estimating F from exactly 7 correspondences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View Transfer</vt:lpstr>
      <vt:lpstr>PowerPoint Presentation</vt:lpstr>
      <vt:lpstr>Example:Feature Matching and Tracking</vt:lpstr>
      <vt:lpstr>Example: 3D Reconstruction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hebert</dc:creator>
  <cp:lastModifiedBy>Srinivas Narasimhan</cp:lastModifiedBy>
  <cp:revision>37</cp:revision>
  <dcterms:created xsi:type="dcterms:W3CDTF">2009-10-03T06:53:46Z</dcterms:created>
  <dcterms:modified xsi:type="dcterms:W3CDTF">2017-10-11T15:41:51Z</dcterms:modified>
</cp:coreProperties>
</file>